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notesSlides/notesSlide14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colors5.xml" ContentType="application/vnd.openxmlformats-officedocument.drawingml.diagramColors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notesSlides/notesSlide4.xml" ContentType="application/vnd.openxmlformats-officedocument.presentationml.notesSlide+xml"/>
  <Override PartName="/ppt/diagrams/colors4.xml" ContentType="application/vnd.openxmlformats-officedocument.drawingml.diagramColor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diagrams/drawing5.xml" ContentType="application/vnd.ms-office.drawingml.diagramDrawing+xml"/>
  <Override PartName="/ppt/diagrams/drawing4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82" r:id="rId2"/>
    <p:sldId id="423" r:id="rId3"/>
    <p:sldId id="424" r:id="rId4"/>
    <p:sldId id="425" r:id="rId5"/>
    <p:sldId id="413" r:id="rId6"/>
    <p:sldId id="412" r:id="rId7"/>
    <p:sldId id="414" r:id="rId8"/>
    <p:sldId id="416" r:id="rId9"/>
    <p:sldId id="419" r:id="rId10"/>
    <p:sldId id="420" r:id="rId11"/>
    <p:sldId id="417" r:id="rId12"/>
    <p:sldId id="418" r:id="rId13"/>
    <p:sldId id="421" r:id="rId14"/>
    <p:sldId id="426" r:id="rId15"/>
    <p:sldId id="427" r:id="rId16"/>
  </p:sldIdLst>
  <p:sldSz cx="12192000" cy="6858000"/>
  <p:notesSz cx="6858000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33CC"/>
    <a:srgbClr val="005828"/>
    <a:srgbClr val="4472C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320" autoAdjust="0"/>
    <p:restoredTop sz="81243" autoAdjust="0"/>
  </p:normalViewPr>
  <p:slideViewPr>
    <p:cSldViewPr snapToGrid="0" showGuides="1">
      <p:cViewPr varScale="1">
        <p:scale>
          <a:sx n="90" d="100"/>
          <a:sy n="90" d="100"/>
        </p:scale>
        <p:origin x="-123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7788" cy="7373778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9B8671-544D-47C3-BF32-012FD8F44C3A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B867A811-CF0D-4147-AC10-5D102CBF2260}">
      <dgm:prSet phldrT="[Текст]"/>
      <dgm:spPr/>
      <dgm:t>
        <a:bodyPr/>
        <a:lstStyle/>
        <a:p>
          <a:endParaRPr lang="ru-RU" dirty="0"/>
        </a:p>
      </dgm:t>
    </dgm:pt>
    <dgm:pt modelId="{EF73BD0B-E66A-48C2-A4CB-DE44C8F3BB05}" type="parTrans" cxnId="{D2EA2604-0801-44C9-8646-6C935F8FD601}">
      <dgm:prSet/>
      <dgm:spPr/>
      <dgm:t>
        <a:bodyPr/>
        <a:lstStyle/>
        <a:p>
          <a:endParaRPr lang="ru-RU"/>
        </a:p>
      </dgm:t>
    </dgm:pt>
    <dgm:pt modelId="{7334FA28-23A2-4882-99D9-CEC7E00616E4}" type="sibTrans" cxnId="{D2EA2604-0801-44C9-8646-6C935F8FD601}">
      <dgm:prSet/>
      <dgm:spPr/>
      <dgm:t>
        <a:bodyPr/>
        <a:lstStyle/>
        <a:p>
          <a:endParaRPr lang="ru-RU"/>
        </a:p>
      </dgm:t>
    </dgm:pt>
    <dgm:pt modelId="{6D8AB5D6-5EDA-4825-BC44-6B97F75B02BF}">
      <dgm:prSet phldrT="[Текст]"/>
      <dgm:spPr/>
      <dgm:t>
        <a:bodyPr/>
        <a:lstStyle/>
        <a:p>
          <a:endParaRPr lang="ru-RU" dirty="0"/>
        </a:p>
      </dgm:t>
    </dgm:pt>
    <dgm:pt modelId="{E7066EE1-3081-4504-9B51-AF19153D1022}" type="parTrans" cxnId="{93E06448-815F-4DFF-827C-632BD6FA3DBB}">
      <dgm:prSet/>
      <dgm:spPr/>
      <dgm:t>
        <a:bodyPr/>
        <a:lstStyle/>
        <a:p>
          <a:endParaRPr lang="ru-RU"/>
        </a:p>
      </dgm:t>
    </dgm:pt>
    <dgm:pt modelId="{C188BD4D-1CE4-44DF-9F87-42BFCF715D7A}" type="sibTrans" cxnId="{93E06448-815F-4DFF-827C-632BD6FA3DBB}">
      <dgm:prSet/>
      <dgm:spPr/>
      <dgm:t>
        <a:bodyPr/>
        <a:lstStyle/>
        <a:p>
          <a:endParaRPr lang="ru-RU"/>
        </a:p>
      </dgm:t>
    </dgm:pt>
    <dgm:pt modelId="{C2F43150-3761-48DD-B1A9-7BCFFC031940}">
      <dgm:prSet phldrT="[Текст]"/>
      <dgm:spPr/>
      <dgm:t>
        <a:bodyPr/>
        <a:lstStyle/>
        <a:p>
          <a:endParaRPr lang="ru-RU" dirty="0"/>
        </a:p>
      </dgm:t>
    </dgm:pt>
    <dgm:pt modelId="{A5A355EA-4FDF-4289-8B13-5EE476F382D3}" type="parTrans" cxnId="{4468C0D6-B847-4A88-8DEF-0EB89AC02BA4}">
      <dgm:prSet/>
      <dgm:spPr/>
      <dgm:t>
        <a:bodyPr/>
        <a:lstStyle/>
        <a:p>
          <a:endParaRPr lang="ru-RU"/>
        </a:p>
      </dgm:t>
    </dgm:pt>
    <dgm:pt modelId="{24BA956E-614E-4329-A75E-684F9B47DDDC}" type="sibTrans" cxnId="{4468C0D6-B847-4A88-8DEF-0EB89AC02BA4}">
      <dgm:prSet/>
      <dgm:spPr/>
      <dgm:t>
        <a:bodyPr/>
        <a:lstStyle/>
        <a:p>
          <a:endParaRPr lang="ru-RU"/>
        </a:p>
      </dgm:t>
    </dgm:pt>
    <dgm:pt modelId="{5681EA8F-1E89-4D6F-8060-2E7101D769B3}">
      <dgm:prSet/>
      <dgm:spPr/>
      <dgm:t>
        <a:bodyPr/>
        <a:lstStyle/>
        <a:p>
          <a:r>
            <a:rPr lang="ru-RU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организация систематического мониторинга образовательных результатов обучающихся</a:t>
          </a:r>
          <a:endParaRPr lang="ru-RU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16A8960-EBAF-49B3-9953-4FED16BA751C}" type="parTrans" cxnId="{11BC148D-5464-4B6C-BC8A-4BF6D2201974}">
      <dgm:prSet/>
      <dgm:spPr/>
      <dgm:t>
        <a:bodyPr/>
        <a:lstStyle/>
        <a:p>
          <a:endParaRPr lang="ru-RU"/>
        </a:p>
      </dgm:t>
    </dgm:pt>
    <dgm:pt modelId="{A023C4C0-9BC9-4CB9-9875-93D770F1962E}" type="sibTrans" cxnId="{11BC148D-5464-4B6C-BC8A-4BF6D2201974}">
      <dgm:prSet/>
      <dgm:spPr/>
      <dgm:t>
        <a:bodyPr/>
        <a:lstStyle/>
        <a:p>
          <a:endParaRPr lang="ru-RU"/>
        </a:p>
      </dgm:t>
    </dgm:pt>
    <dgm:pt modelId="{860B681F-1FF9-41ED-8219-9973CF7DD200}">
      <dgm:prSet/>
      <dgm:spPr/>
      <dgm:t>
        <a:bodyPr/>
        <a:lstStyle/>
        <a:p>
          <a:r>
            <a:rPr lang="ru-RU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организация работы и контроль за деятельностью наставничества в обучении</a:t>
          </a:r>
          <a:endParaRPr lang="ru-RU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E6DD204-D241-4EDC-973E-4B4FEE0FA302}" type="parTrans" cxnId="{72D9560B-23A9-42A6-B45A-FDC26D08716E}">
      <dgm:prSet/>
      <dgm:spPr/>
      <dgm:t>
        <a:bodyPr/>
        <a:lstStyle/>
        <a:p>
          <a:endParaRPr lang="ru-RU"/>
        </a:p>
      </dgm:t>
    </dgm:pt>
    <dgm:pt modelId="{FD1A2D96-D312-464E-B295-4DD60B951143}" type="sibTrans" cxnId="{72D9560B-23A9-42A6-B45A-FDC26D08716E}">
      <dgm:prSet/>
      <dgm:spPr/>
      <dgm:t>
        <a:bodyPr/>
        <a:lstStyle/>
        <a:p>
          <a:endParaRPr lang="ru-RU"/>
        </a:p>
      </dgm:t>
    </dgm:pt>
    <dgm:pt modelId="{1C5EBDBF-0A4C-46A3-94CD-292C003639D3}">
      <dgm:prSet/>
      <dgm:spPr/>
      <dgm:t>
        <a:bodyPr/>
        <a:lstStyle/>
        <a:p>
          <a:r>
            <a:rPr lang="ru-RU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контроль за деятельностью классных руководителей, учителей-предметников и психолога с учащимися, имеющими затруднения в обучении</a:t>
          </a:r>
          <a:endParaRPr lang="ru-RU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646194D-06BD-4B2E-8046-786730639AB5}" type="parTrans" cxnId="{AA2DE3B4-0EC4-4D80-9676-D9CDBCE8E250}">
      <dgm:prSet/>
      <dgm:spPr/>
      <dgm:t>
        <a:bodyPr/>
        <a:lstStyle/>
        <a:p>
          <a:endParaRPr lang="ru-RU"/>
        </a:p>
      </dgm:t>
    </dgm:pt>
    <dgm:pt modelId="{9FB03112-C81E-492D-A6AB-BDA78FD8472C}" type="sibTrans" cxnId="{AA2DE3B4-0EC4-4D80-9676-D9CDBCE8E250}">
      <dgm:prSet/>
      <dgm:spPr/>
      <dgm:t>
        <a:bodyPr/>
        <a:lstStyle/>
        <a:p>
          <a:endParaRPr lang="ru-RU"/>
        </a:p>
      </dgm:t>
    </dgm:pt>
    <dgm:pt modelId="{2A392092-4EB5-4498-9A65-E780742DBC47}" type="pres">
      <dgm:prSet presAssocID="{2F9B8671-544D-47C3-BF32-012FD8F44C3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18A568-7C56-4A3B-921E-792DAB0296D3}" type="pres">
      <dgm:prSet presAssocID="{B867A811-CF0D-4147-AC10-5D102CBF2260}" presName="composite" presStyleCnt="0"/>
      <dgm:spPr/>
    </dgm:pt>
    <dgm:pt modelId="{4179C462-86F4-4540-818C-C1DE076DDC20}" type="pres">
      <dgm:prSet presAssocID="{B867A811-CF0D-4147-AC10-5D102CBF226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95236A-680A-4AE3-814B-14D00B675799}" type="pres">
      <dgm:prSet presAssocID="{B867A811-CF0D-4147-AC10-5D102CBF226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D99758-E0D5-4DCB-97B3-9B038DE3113E}" type="pres">
      <dgm:prSet presAssocID="{7334FA28-23A2-4882-99D9-CEC7E00616E4}" presName="sp" presStyleCnt="0"/>
      <dgm:spPr/>
    </dgm:pt>
    <dgm:pt modelId="{5191F145-BA11-416A-9207-9E62C2A7106E}" type="pres">
      <dgm:prSet presAssocID="{6D8AB5D6-5EDA-4825-BC44-6B97F75B02BF}" presName="composite" presStyleCnt="0"/>
      <dgm:spPr/>
    </dgm:pt>
    <dgm:pt modelId="{B457BEE7-7CB0-4A6B-8259-AF12612DA03B}" type="pres">
      <dgm:prSet presAssocID="{6D8AB5D6-5EDA-4825-BC44-6B97F75B02BF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70F96D-FEF9-4E54-A586-BC3577E9FF1D}" type="pres">
      <dgm:prSet presAssocID="{6D8AB5D6-5EDA-4825-BC44-6B97F75B02BF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78DA44-E98E-4336-A4DE-3572FE398596}" type="pres">
      <dgm:prSet presAssocID="{C188BD4D-1CE4-44DF-9F87-42BFCF715D7A}" presName="sp" presStyleCnt="0"/>
      <dgm:spPr/>
    </dgm:pt>
    <dgm:pt modelId="{4E78B158-7334-443A-99A4-40EDC08F5B29}" type="pres">
      <dgm:prSet presAssocID="{C2F43150-3761-48DD-B1A9-7BCFFC031940}" presName="composite" presStyleCnt="0"/>
      <dgm:spPr/>
    </dgm:pt>
    <dgm:pt modelId="{F75168DC-0818-451A-82EE-9AEF6D282173}" type="pres">
      <dgm:prSet presAssocID="{C2F43150-3761-48DD-B1A9-7BCFFC031940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173EBD-088D-41A6-BD7A-D2D3A72E5D8D}" type="pres">
      <dgm:prSet presAssocID="{C2F43150-3761-48DD-B1A9-7BCFFC031940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4E98AE4-AD02-459C-8033-19FEA94D4CF8}" type="presOf" srcId="{6D8AB5D6-5EDA-4825-BC44-6B97F75B02BF}" destId="{B457BEE7-7CB0-4A6B-8259-AF12612DA03B}" srcOrd="0" destOrd="0" presId="urn:microsoft.com/office/officeart/2005/8/layout/chevron2"/>
    <dgm:cxn modelId="{7EE36F44-E3C9-44AB-A1DB-E43B54EE2E6E}" type="presOf" srcId="{5681EA8F-1E89-4D6F-8060-2E7101D769B3}" destId="{3395236A-680A-4AE3-814B-14D00B675799}" srcOrd="0" destOrd="0" presId="urn:microsoft.com/office/officeart/2005/8/layout/chevron2"/>
    <dgm:cxn modelId="{D2EA2604-0801-44C9-8646-6C935F8FD601}" srcId="{2F9B8671-544D-47C3-BF32-012FD8F44C3A}" destId="{B867A811-CF0D-4147-AC10-5D102CBF2260}" srcOrd="0" destOrd="0" parTransId="{EF73BD0B-E66A-48C2-A4CB-DE44C8F3BB05}" sibTransId="{7334FA28-23A2-4882-99D9-CEC7E00616E4}"/>
    <dgm:cxn modelId="{11BC148D-5464-4B6C-BC8A-4BF6D2201974}" srcId="{B867A811-CF0D-4147-AC10-5D102CBF2260}" destId="{5681EA8F-1E89-4D6F-8060-2E7101D769B3}" srcOrd="0" destOrd="0" parTransId="{F16A8960-EBAF-49B3-9953-4FED16BA751C}" sibTransId="{A023C4C0-9BC9-4CB9-9875-93D770F1962E}"/>
    <dgm:cxn modelId="{5DB6E8DF-BA28-4868-8749-7167BA603628}" type="presOf" srcId="{B867A811-CF0D-4147-AC10-5D102CBF2260}" destId="{4179C462-86F4-4540-818C-C1DE076DDC20}" srcOrd="0" destOrd="0" presId="urn:microsoft.com/office/officeart/2005/8/layout/chevron2"/>
    <dgm:cxn modelId="{1902239A-A868-4835-942C-E2B8AE26497A}" type="presOf" srcId="{C2F43150-3761-48DD-B1A9-7BCFFC031940}" destId="{F75168DC-0818-451A-82EE-9AEF6D282173}" srcOrd="0" destOrd="0" presId="urn:microsoft.com/office/officeart/2005/8/layout/chevron2"/>
    <dgm:cxn modelId="{93E06448-815F-4DFF-827C-632BD6FA3DBB}" srcId="{2F9B8671-544D-47C3-BF32-012FD8F44C3A}" destId="{6D8AB5D6-5EDA-4825-BC44-6B97F75B02BF}" srcOrd="1" destOrd="0" parTransId="{E7066EE1-3081-4504-9B51-AF19153D1022}" sibTransId="{C188BD4D-1CE4-44DF-9F87-42BFCF715D7A}"/>
    <dgm:cxn modelId="{72D9560B-23A9-42A6-B45A-FDC26D08716E}" srcId="{6D8AB5D6-5EDA-4825-BC44-6B97F75B02BF}" destId="{860B681F-1FF9-41ED-8219-9973CF7DD200}" srcOrd="0" destOrd="0" parTransId="{CE6DD204-D241-4EDC-973E-4B4FEE0FA302}" sibTransId="{FD1A2D96-D312-464E-B295-4DD60B951143}"/>
    <dgm:cxn modelId="{CDACEB8A-FDA5-4DC2-B242-15C085C1A633}" type="presOf" srcId="{1C5EBDBF-0A4C-46A3-94CD-292C003639D3}" destId="{34173EBD-088D-41A6-BD7A-D2D3A72E5D8D}" srcOrd="0" destOrd="0" presId="urn:microsoft.com/office/officeart/2005/8/layout/chevron2"/>
    <dgm:cxn modelId="{AA2DE3B4-0EC4-4D80-9676-D9CDBCE8E250}" srcId="{C2F43150-3761-48DD-B1A9-7BCFFC031940}" destId="{1C5EBDBF-0A4C-46A3-94CD-292C003639D3}" srcOrd="0" destOrd="0" parTransId="{A646194D-06BD-4B2E-8046-786730639AB5}" sibTransId="{9FB03112-C81E-492D-A6AB-BDA78FD8472C}"/>
    <dgm:cxn modelId="{79BDEC88-F74F-499D-9456-CC8806194ABB}" type="presOf" srcId="{860B681F-1FF9-41ED-8219-9973CF7DD200}" destId="{8B70F96D-FEF9-4E54-A586-BC3577E9FF1D}" srcOrd="0" destOrd="0" presId="urn:microsoft.com/office/officeart/2005/8/layout/chevron2"/>
    <dgm:cxn modelId="{5B56EB3B-8DD6-48EB-9ACF-3CBED30FC582}" type="presOf" srcId="{2F9B8671-544D-47C3-BF32-012FD8F44C3A}" destId="{2A392092-4EB5-4498-9A65-E780742DBC47}" srcOrd="0" destOrd="0" presId="urn:microsoft.com/office/officeart/2005/8/layout/chevron2"/>
    <dgm:cxn modelId="{4468C0D6-B847-4A88-8DEF-0EB89AC02BA4}" srcId="{2F9B8671-544D-47C3-BF32-012FD8F44C3A}" destId="{C2F43150-3761-48DD-B1A9-7BCFFC031940}" srcOrd="2" destOrd="0" parTransId="{A5A355EA-4FDF-4289-8B13-5EE476F382D3}" sibTransId="{24BA956E-614E-4329-A75E-684F9B47DDDC}"/>
    <dgm:cxn modelId="{B94FE95F-E6E2-4C5D-BF68-9867BECF1557}" type="presParOf" srcId="{2A392092-4EB5-4498-9A65-E780742DBC47}" destId="{3318A568-7C56-4A3B-921E-792DAB0296D3}" srcOrd="0" destOrd="0" presId="urn:microsoft.com/office/officeart/2005/8/layout/chevron2"/>
    <dgm:cxn modelId="{54BCD797-05C9-4DF5-B912-11CC2553DBEC}" type="presParOf" srcId="{3318A568-7C56-4A3B-921E-792DAB0296D3}" destId="{4179C462-86F4-4540-818C-C1DE076DDC20}" srcOrd="0" destOrd="0" presId="urn:microsoft.com/office/officeart/2005/8/layout/chevron2"/>
    <dgm:cxn modelId="{80E12BAD-8413-44A1-BC38-2A540AE7DE3E}" type="presParOf" srcId="{3318A568-7C56-4A3B-921E-792DAB0296D3}" destId="{3395236A-680A-4AE3-814B-14D00B675799}" srcOrd="1" destOrd="0" presId="urn:microsoft.com/office/officeart/2005/8/layout/chevron2"/>
    <dgm:cxn modelId="{5B5EFBBC-5370-496F-81E5-E026D44AC1AE}" type="presParOf" srcId="{2A392092-4EB5-4498-9A65-E780742DBC47}" destId="{24D99758-E0D5-4DCB-97B3-9B038DE3113E}" srcOrd="1" destOrd="0" presId="urn:microsoft.com/office/officeart/2005/8/layout/chevron2"/>
    <dgm:cxn modelId="{20C70171-9008-4941-BD73-D591949A0E45}" type="presParOf" srcId="{2A392092-4EB5-4498-9A65-E780742DBC47}" destId="{5191F145-BA11-416A-9207-9E62C2A7106E}" srcOrd="2" destOrd="0" presId="urn:microsoft.com/office/officeart/2005/8/layout/chevron2"/>
    <dgm:cxn modelId="{E980176A-869F-42EB-969E-41AA275AF27B}" type="presParOf" srcId="{5191F145-BA11-416A-9207-9E62C2A7106E}" destId="{B457BEE7-7CB0-4A6B-8259-AF12612DA03B}" srcOrd="0" destOrd="0" presId="urn:microsoft.com/office/officeart/2005/8/layout/chevron2"/>
    <dgm:cxn modelId="{6B0B3540-6ED6-4F2C-9291-D0199FF8E92B}" type="presParOf" srcId="{5191F145-BA11-416A-9207-9E62C2A7106E}" destId="{8B70F96D-FEF9-4E54-A586-BC3577E9FF1D}" srcOrd="1" destOrd="0" presId="urn:microsoft.com/office/officeart/2005/8/layout/chevron2"/>
    <dgm:cxn modelId="{BFCEA706-713A-4754-BB40-8D0A1B51008D}" type="presParOf" srcId="{2A392092-4EB5-4498-9A65-E780742DBC47}" destId="{A378DA44-E98E-4336-A4DE-3572FE398596}" srcOrd="3" destOrd="0" presId="urn:microsoft.com/office/officeart/2005/8/layout/chevron2"/>
    <dgm:cxn modelId="{D3A7250D-BCE7-47A4-8050-894ECDF13BFF}" type="presParOf" srcId="{2A392092-4EB5-4498-9A65-E780742DBC47}" destId="{4E78B158-7334-443A-99A4-40EDC08F5B29}" srcOrd="4" destOrd="0" presId="urn:microsoft.com/office/officeart/2005/8/layout/chevron2"/>
    <dgm:cxn modelId="{C903DF6E-15EA-41EE-BCE1-EB1CC264B090}" type="presParOf" srcId="{4E78B158-7334-443A-99A4-40EDC08F5B29}" destId="{F75168DC-0818-451A-82EE-9AEF6D282173}" srcOrd="0" destOrd="0" presId="urn:microsoft.com/office/officeart/2005/8/layout/chevron2"/>
    <dgm:cxn modelId="{90D6AB63-66E6-430A-9054-D7987D632265}" type="presParOf" srcId="{4E78B158-7334-443A-99A4-40EDC08F5B29}" destId="{34173EBD-088D-41A6-BD7A-D2D3A72E5D8D}" srcOrd="1" destOrd="0" presId="urn:microsoft.com/office/officeart/2005/8/layout/chevron2"/>
  </dgm:cxnLst>
  <dgm:bg/>
  <dgm:whole/>
  <dgm:extLst>
    <a:ext uri="http://schemas.microsoft.com/office/drawing/2008/diagram">
      <dsp:dataModelExt xmlns=""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9B8671-544D-47C3-BF32-012FD8F44C3A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B867A811-CF0D-4147-AC10-5D102CBF2260}">
      <dgm:prSet phldrT="[Текст]" custT="1"/>
      <dgm:spPr/>
      <dgm:t>
        <a:bodyPr/>
        <a:lstStyle/>
        <a:p>
          <a:endParaRPr lang="ru-RU" sz="2000" dirty="0"/>
        </a:p>
      </dgm:t>
    </dgm:pt>
    <dgm:pt modelId="{EF73BD0B-E66A-48C2-A4CB-DE44C8F3BB05}" type="parTrans" cxnId="{D2EA2604-0801-44C9-8646-6C935F8FD601}">
      <dgm:prSet/>
      <dgm:spPr/>
      <dgm:t>
        <a:bodyPr/>
        <a:lstStyle/>
        <a:p>
          <a:endParaRPr lang="ru-RU" sz="2000"/>
        </a:p>
      </dgm:t>
    </dgm:pt>
    <dgm:pt modelId="{7334FA28-23A2-4882-99D9-CEC7E00616E4}" type="sibTrans" cxnId="{D2EA2604-0801-44C9-8646-6C935F8FD601}">
      <dgm:prSet/>
      <dgm:spPr/>
      <dgm:t>
        <a:bodyPr/>
        <a:lstStyle/>
        <a:p>
          <a:endParaRPr lang="ru-RU" sz="2000"/>
        </a:p>
      </dgm:t>
    </dgm:pt>
    <dgm:pt modelId="{6D8AB5D6-5EDA-4825-BC44-6B97F75B02BF}">
      <dgm:prSet phldrT="[Текст]" custT="1"/>
      <dgm:spPr/>
      <dgm:t>
        <a:bodyPr/>
        <a:lstStyle/>
        <a:p>
          <a:endParaRPr lang="ru-RU" sz="2000" dirty="0"/>
        </a:p>
      </dgm:t>
    </dgm:pt>
    <dgm:pt modelId="{E7066EE1-3081-4504-9B51-AF19153D1022}" type="parTrans" cxnId="{93E06448-815F-4DFF-827C-632BD6FA3DBB}">
      <dgm:prSet/>
      <dgm:spPr/>
      <dgm:t>
        <a:bodyPr/>
        <a:lstStyle/>
        <a:p>
          <a:endParaRPr lang="ru-RU" sz="2000"/>
        </a:p>
      </dgm:t>
    </dgm:pt>
    <dgm:pt modelId="{C188BD4D-1CE4-44DF-9F87-42BFCF715D7A}" type="sibTrans" cxnId="{93E06448-815F-4DFF-827C-632BD6FA3DBB}">
      <dgm:prSet/>
      <dgm:spPr/>
      <dgm:t>
        <a:bodyPr/>
        <a:lstStyle/>
        <a:p>
          <a:endParaRPr lang="ru-RU" sz="2000"/>
        </a:p>
      </dgm:t>
    </dgm:pt>
    <dgm:pt modelId="{C2F43150-3761-48DD-B1A9-7BCFFC031940}">
      <dgm:prSet phldrT="[Текст]" custT="1"/>
      <dgm:spPr/>
      <dgm:t>
        <a:bodyPr/>
        <a:lstStyle/>
        <a:p>
          <a:endParaRPr lang="ru-RU" sz="2000" dirty="0"/>
        </a:p>
      </dgm:t>
    </dgm:pt>
    <dgm:pt modelId="{A5A355EA-4FDF-4289-8B13-5EE476F382D3}" type="parTrans" cxnId="{4468C0D6-B847-4A88-8DEF-0EB89AC02BA4}">
      <dgm:prSet/>
      <dgm:spPr/>
      <dgm:t>
        <a:bodyPr/>
        <a:lstStyle/>
        <a:p>
          <a:endParaRPr lang="ru-RU" sz="2000"/>
        </a:p>
      </dgm:t>
    </dgm:pt>
    <dgm:pt modelId="{24BA956E-614E-4329-A75E-684F9B47DDDC}" type="sibTrans" cxnId="{4468C0D6-B847-4A88-8DEF-0EB89AC02BA4}">
      <dgm:prSet/>
      <dgm:spPr/>
      <dgm:t>
        <a:bodyPr/>
        <a:lstStyle/>
        <a:p>
          <a:endParaRPr lang="ru-RU" sz="2000"/>
        </a:p>
      </dgm:t>
    </dgm:pt>
    <dgm:pt modelId="{5681EA8F-1E89-4D6F-8060-2E7101D769B3}">
      <dgm:prSet custT="1"/>
      <dgm:spPr/>
      <dgm:t>
        <a:bodyPr/>
        <a:lstStyle/>
        <a:p>
          <a:r>
            <a:rPr lang="ru-RU" sz="2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работа с учащимися, имеющими затруднения в обучении -  индивидуальные образовательные маршруты</a:t>
          </a:r>
          <a:endParaRPr lang="ru-RU" sz="24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16A8960-EBAF-49B3-9953-4FED16BA751C}" type="parTrans" cxnId="{11BC148D-5464-4B6C-BC8A-4BF6D2201974}">
      <dgm:prSet/>
      <dgm:spPr/>
      <dgm:t>
        <a:bodyPr/>
        <a:lstStyle/>
        <a:p>
          <a:endParaRPr lang="ru-RU" sz="2000"/>
        </a:p>
      </dgm:t>
    </dgm:pt>
    <dgm:pt modelId="{A023C4C0-9BC9-4CB9-9875-93D770F1962E}" type="sibTrans" cxnId="{11BC148D-5464-4B6C-BC8A-4BF6D2201974}">
      <dgm:prSet/>
      <dgm:spPr/>
      <dgm:t>
        <a:bodyPr/>
        <a:lstStyle/>
        <a:p>
          <a:endParaRPr lang="ru-RU" sz="2000"/>
        </a:p>
      </dgm:t>
    </dgm:pt>
    <dgm:pt modelId="{860B681F-1FF9-41ED-8219-9973CF7DD200}">
      <dgm:prSet custT="1"/>
      <dgm:spPr/>
      <dgm:t>
        <a:bodyPr/>
        <a:lstStyle/>
        <a:p>
          <a:r>
            <a:rPr lang="ru-RU" sz="2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создание психологически комфортной образовательной среды на уроке</a:t>
          </a:r>
          <a:endParaRPr lang="ru-RU" sz="24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E6DD204-D241-4EDC-973E-4B4FEE0FA302}" type="parTrans" cxnId="{72D9560B-23A9-42A6-B45A-FDC26D08716E}">
      <dgm:prSet/>
      <dgm:spPr/>
      <dgm:t>
        <a:bodyPr/>
        <a:lstStyle/>
        <a:p>
          <a:endParaRPr lang="ru-RU" sz="2000"/>
        </a:p>
      </dgm:t>
    </dgm:pt>
    <dgm:pt modelId="{FD1A2D96-D312-464E-B295-4DD60B951143}" type="sibTrans" cxnId="{72D9560B-23A9-42A6-B45A-FDC26D08716E}">
      <dgm:prSet/>
      <dgm:spPr/>
      <dgm:t>
        <a:bodyPr/>
        <a:lstStyle/>
        <a:p>
          <a:endParaRPr lang="ru-RU" sz="2000"/>
        </a:p>
      </dgm:t>
    </dgm:pt>
    <dgm:pt modelId="{1C5EBDBF-0A4C-46A3-94CD-292C003639D3}">
      <dgm:prSet custT="1"/>
      <dgm:spPr/>
      <dgm:t>
        <a:bodyPr/>
        <a:lstStyle/>
        <a:p>
          <a:r>
            <a:rPr lang="ru-RU" sz="2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использование разнообразных методов и технологий для повышения уровня мотивации школьников к обучению</a:t>
          </a:r>
          <a:endParaRPr lang="ru-RU" sz="24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646194D-06BD-4B2E-8046-786730639AB5}" type="parTrans" cxnId="{AA2DE3B4-0EC4-4D80-9676-D9CDBCE8E250}">
      <dgm:prSet/>
      <dgm:spPr/>
      <dgm:t>
        <a:bodyPr/>
        <a:lstStyle/>
        <a:p>
          <a:endParaRPr lang="ru-RU" sz="2000"/>
        </a:p>
      </dgm:t>
    </dgm:pt>
    <dgm:pt modelId="{9FB03112-C81E-492D-A6AB-BDA78FD8472C}" type="sibTrans" cxnId="{AA2DE3B4-0EC4-4D80-9676-D9CDBCE8E250}">
      <dgm:prSet/>
      <dgm:spPr/>
      <dgm:t>
        <a:bodyPr/>
        <a:lstStyle/>
        <a:p>
          <a:endParaRPr lang="ru-RU" sz="2000"/>
        </a:p>
      </dgm:t>
    </dgm:pt>
    <dgm:pt modelId="{558B46EB-B856-4637-9EE2-D79F25D3172A}">
      <dgm:prSet/>
      <dgm:spPr/>
      <dgm:t>
        <a:bodyPr/>
        <a:lstStyle/>
        <a:p>
          <a:endParaRPr lang="ru-RU"/>
        </a:p>
      </dgm:t>
    </dgm:pt>
    <dgm:pt modelId="{C8DDA03C-09C8-401A-93A3-ECE498955969}" type="parTrans" cxnId="{5747C5F0-6337-4D32-91D9-430BB6F28B2F}">
      <dgm:prSet/>
      <dgm:spPr/>
      <dgm:t>
        <a:bodyPr/>
        <a:lstStyle/>
        <a:p>
          <a:endParaRPr lang="ru-RU"/>
        </a:p>
      </dgm:t>
    </dgm:pt>
    <dgm:pt modelId="{5DE34631-E057-45C6-BB05-D4003F6D9E4A}" type="sibTrans" cxnId="{5747C5F0-6337-4D32-91D9-430BB6F28B2F}">
      <dgm:prSet/>
      <dgm:spPr/>
      <dgm:t>
        <a:bodyPr/>
        <a:lstStyle/>
        <a:p>
          <a:endParaRPr lang="ru-RU"/>
        </a:p>
      </dgm:t>
    </dgm:pt>
    <dgm:pt modelId="{7910B7D4-28D7-4062-92BC-84730A2E1C59}">
      <dgm:prSet custT="1"/>
      <dgm:spPr/>
      <dgm:t>
        <a:bodyPr/>
        <a:lstStyle/>
        <a:p>
          <a:r>
            <a:rPr lang="ru-RU" sz="2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формирование функциональной грамотности в урочной/внеурочной деятельности </a:t>
          </a:r>
          <a:endParaRPr lang="ru-RU" sz="24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4D7B37D-4A6F-4682-A4B2-AECC37707AC1}" type="parTrans" cxnId="{ACD66EC0-8323-4589-81EC-88574D887A0E}">
      <dgm:prSet/>
      <dgm:spPr/>
      <dgm:t>
        <a:bodyPr/>
        <a:lstStyle/>
        <a:p>
          <a:endParaRPr lang="ru-RU"/>
        </a:p>
      </dgm:t>
    </dgm:pt>
    <dgm:pt modelId="{FE16AA3B-E74A-4A30-91BC-46065667417B}" type="sibTrans" cxnId="{ACD66EC0-8323-4589-81EC-88574D887A0E}">
      <dgm:prSet/>
      <dgm:spPr/>
      <dgm:t>
        <a:bodyPr/>
        <a:lstStyle/>
        <a:p>
          <a:endParaRPr lang="ru-RU"/>
        </a:p>
      </dgm:t>
    </dgm:pt>
    <dgm:pt modelId="{2A392092-4EB5-4498-9A65-E780742DBC47}" type="pres">
      <dgm:prSet presAssocID="{2F9B8671-544D-47C3-BF32-012FD8F44C3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18A568-7C56-4A3B-921E-792DAB0296D3}" type="pres">
      <dgm:prSet presAssocID="{B867A811-CF0D-4147-AC10-5D102CBF2260}" presName="composite" presStyleCnt="0"/>
      <dgm:spPr/>
    </dgm:pt>
    <dgm:pt modelId="{4179C462-86F4-4540-818C-C1DE076DDC20}" type="pres">
      <dgm:prSet presAssocID="{B867A811-CF0D-4147-AC10-5D102CBF2260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95236A-680A-4AE3-814B-14D00B675799}" type="pres">
      <dgm:prSet presAssocID="{B867A811-CF0D-4147-AC10-5D102CBF2260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D99758-E0D5-4DCB-97B3-9B038DE3113E}" type="pres">
      <dgm:prSet presAssocID="{7334FA28-23A2-4882-99D9-CEC7E00616E4}" presName="sp" presStyleCnt="0"/>
      <dgm:spPr/>
    </dgm:pt>
    <dgm:pt modelId="{5191F145-BA11-416A-9207-9E62C2A7106E}" type="pres">
      <dgm:prSet presAssocID="{6D8AB5D6-5EDA-4825-BC44-6B97F75B02BF}" presName="composite" presStyleCnt="0"/>
      <dgm:spPr/>
    </dgm:pt>
    <dgm:pt modelId="{B457BEE7-7CB0-4A6B-8259-AF12612DA03B}" type="pres">
      <dgm:prSet presAssocID="{6D8AB5D6-5EDA-4825-BC44-6B97F75B02BF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70F96D-FEF9-4E54-A586-BC3577E9FF1D}" type="pres">
      <dgm:prSet presAssocID="{6D8AB5D6-5EDA-4825-BC44-6B97F75B02BF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78DA44-E98E-4336-A4DE-3572FE398596}" type="pres">
      <dgm:prSet presAssocID="{C188BD4D-1CE4-44DF-9F87-42BFCF715D7A}" presName="sp" presStyleCnt="0"/>
      <dgm:spPr/>
    </dgm:pt>
    <dgm:pt modelId="{4E78B158-7334-443A-99A4-40EDC08F5B29}" type="pres">
      <dgm:prSet presAssocID="{C2F43150-3761-48DD-B1A9-7BCFFC031940}" presName="composite" presStyleCnt="0"/>
      <dgm:spPr/>
    </dgm:pt>
    <dgm:pt modelId="{F75168DC-0818-451A-82EE-9AEF6D282173}" type="pres">
      <dgm:prSet presAssocID="{C2F43150-3761-48DD-B1A9-7BCFFC031940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173EBD-088D-41A6-BD7A-D2D3A72E5D8D}" type="pres">
      <dgm:prSet presAssocID="{C2F43150-3761-48DD-B1A9-7BCFFC031940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46269B-FF7A-4537-8284-667EDC161F4E}" type="pres">
      <dgm:prSet presAssocID="{24BA956E-614E-4329-A75E-684F9B47DDDC}" presName="sp" presStyleCnt="0"/>
      <dgm:spPr/>
    </dgm:pt>
    <dgm:pt modelId="{6CEE7BCB-14B8-46C2-A4AD-3F51A390B70C}" type="pres">
      <dgm:prSet presAssocID="{558B46EB-B856-4637-9EE2-D79F25D3172A}" presName="composite" presStyleCnt="0"/>
      <dgm:spPr/>
    </dgm:pt>
    <dgm:pt modelId="{0C032C0A-B74A-4CED-BA71-486CFF1DB794}" type="pres">
      <dgm:prSet presAssocID="{558B46EB-B856-4637-9EE2-D79F25D3172A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96DC3A-CAA1-49F7-BEA8-86AC79A9C8EF}" type="pres">
      <dgm:prSet presAssocID="{558B46EB-B856-4637-9EE2-D79F25D3172A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50DEE23-77BB-4926-A61C-7B1DFCBB2E94}" type="presOf" srcId="{860B681F-1FF9-41ED-8219-9973CF7DD200}" destId="{8B70F96D-FEF9-4E54-A586-BC3577E9FF1D}" srcOrd="0" destOrd="0" presId="urn:microsoft.com/office/officeart/2005/8/layout/chevron2"/>
    <dgm:cxn modelId="{72D9560B-23A9-42A6-B45A-FDC26D08716E}" srcId="{6D8AB5D6-5EDA-4825-BC44-6B97F75B02BF}" destId="{860B681F-1FF9-41ED-8219-9973CF7DD200}" srcOrd="0" destOrd="0" parTransId="{CE6DD204-D241-4EDC-973E-4B4FEE0FA302}" sibTransId="{FD1A2D96-D312-464E-B295-4DD60B951143}"/>
    <dgm:cxn modelId="{5747C5F0-6337-4D32-91D9-430BB6F28B2F}" srcId="{2F9B8671-544D-47C3-BF32-012FD8F44C3A}" destId="{558B46EB-B856-4637-9EE2-D79F25D3172A}" srcOrd="3" destOrd="0" parTransId="{C8DDA03C-09C8-401A-93A3-ECE498955969}" sibTransId="{5DE34631-E057-45C6-BB05-D4003F6D9E4A}"/>
    <dgm:cxn modelId="{D2EA2604-0801-44C9-8646-6C935F8FD601}" srcId="{2F9B8671-544D-47C3-BF32-012FD8F44C3A}" destId="{B867A811-CF0D-4147-AC10-5D102CBF2260}" srcOrd="0" destOrd="0" parTransId="{EF73BD0B-E66A-48C2-A4CB-DE44C8F3BB05}" sibTransId="{7334FA28-23A2-4882-99D9-CEC7E00616E4}"/>
    <dgm:cxn modelId="{0BAC3D8D-0DDE-42FC-AA3F-9FB788B81C30}" type="presOf" srcId="{6D8AB5D6-5EDA-4825-BC44-6B97F75B02BF}" destId="{B457BEE7-7CB0-4A6B-8259-AF12612DA03B}" srcOrd="0" destOrd="0" presId="urn:microsoft.com/office/officeart/2005/8/layout/chevron2"/>
    <dgm:cxn modelId="{4578E9EB-6E30-4527-B8A8-E21FC6ACC191}" type="presOf" srcId="{1C5EBDBF-0A4C-46A3-94CD-292C003639D3}" destId="{34173EBD-088D-41A6-BD7A-D2D3A72E5D8D}" srcOrd="0" destOrd="0" presId="urn:microsoft.com/office/officeart/2005/8/layout/chevron2"/>
    <dgm:cxn modelId="{4468C0D6-B847-4A88-8DEF-0EB89AC02BA4}" srcId="{2F9B8671-544D-47C3-BF32-012FD8F44C3A}" destId="{C2F43150-3761-48DD-B1A9-7BCFFC031940}" srcOrd="2" destOrd="0" parTransId="{A5A355EA-4FDF-4289-8B13-5EE476F382D3}" sibTransId="{24BA956E-614E-4329-A75E-684F9B47DDDC}"/>
    <dgm:cxn modelId="{11BC148D-5464-4B6C-BC8A-4BF6D2201974}" srcId="{B867A811-CF0D-4147-AC10-5D102CBF2260}" destId="{5681EA8F-1E89-4D6F-8060-2E7101D769B3}" srcOrd="0" destOrd="0" parTransId="{F16A8960-EBAF-49B3-9953-4FED16BA751C}" sibTransId="{A023C4C0-9BC9-4CB9-9875-93D770F1962E}"/>
    <dgm:cxn modelId="{E9E46E6D-A9FE-4E40-A6A7-D6F6829287C5}" type="presOf" srcId="{7910B7D4-28D7-4062-92BC-84730A2E1C59}" destId="{9296DC3A-CAA1-49F7-BEA8-86AC79A9C8EF}" srcOrd="0" destOrd="0" presId="urn:microsoft.com/office/officeart/2005/8/layout/chevron2"/>
    <dgm:cxn modelId="{ACD66EC0-8323-4589-81EC-88574D887A0E}" srcId="{558B46EB-B856-4637-9EE2-D79F25D3172A}" destId="{7910B7D4-28D7-4062-92BC-84730A2E1C59}" srcOrd="0" destOrd="0" parTransId="{F4D7B37D-4A6F-4682-A4B2-AECC37707AC1}" sibTransId="{FE16AA3B-E74A-4A30-91BC-46065667417B}"/>
    <dgm:cxn modelId="{0B1F07FE-FC15-4A47-BFAF-64CB70FE90AA}" type="presOf" srcId="{2F9B8671-544D-47C3-BF32-012FD8F44C3A}" destId="{2A392092-4EB5-4498-9A65-E780742DBC47}" srcOrd="0" destOrd="0" presId="urn:microsoft.com/office/officeart/2005/8/layout/chevron2"/>
    <dgm:cxn modelId="{93E06448-815F-4DFF-827C-632BD6FA3DBB}" srcId="{2F9B8671-544D-47C3-BF32-012FD8F44C3A}" destId="{6D8AB5D6-5EDA-4825-BC44-6B97F75B02BF}" srcOrd="1" destOrd="0" parTransId="{E7066EE1-3081-4504-9B51-AF19153D1022}" sibTransId="{C188BD4D-1CE4-44DF-9F87-42BFCF715D7A}"/>
    <dgm:cxn modelId="{47155EA4-CABD-4173-B210-75ED4EA93C69}" type="presOf" srcId="{558B46EB-B856-4637-9EE2-D79F25D3172A}" destId="{0C032C0A-B74A-4CED-BA71-486CFF1DB794}" srcOrd="0" destOrd="0" presId="urn:microsoft.com/office/officeart/2005/8/layout/chevron2"/>
    <dgm:cxn modelId="{AA2DE3B4-0EC4-4D80-9676-D9CDBCE8E250}" srcId="{C2F43150-3761-48DD-B1A9-7BCFFC031940}" destId="{1C5EBDBF-0A4C-46A3-94CD-292C003639D3}" srcOrd="0" destOrd="0" parTransId="{A646194D-06BD-4B2E-8046-786730639AB5}" sibTransId="{9FB03112-C81E-492D-A6AB-BDA78FD8472C}"/>
    <dgm:cxn modelId="{9B1254A4-48A5-4849-820B-1B311B08218B}" type="presOf" srcId="{C2F43150-3761-48DD-B1A9-7BCFFC031940}" destId="{F75168DC-0818-451A-82EE-9AEF6D282173}" srcOrd="0" destOrd="0" presId="urn:microsoft.com/office/officeart/2005/8/layout/chevron2"/>
    <dgm:cxn modelId="{8F415F38-46DF-4409-B303-BA0FEB29FE22}" type="presOf" srcId="{B867A811-CF0D-4147-AC10-5D102CBF2260}" destId="{4179C462-86F4-4540-818C-C1DE076DDC20}" srcOrd="0" destOrd="0" presId="urn:microsoft.com/office/officeart/2005/8/layout/chevron2"/>
    <dgm:cxn modelId="{2CB6A5BC-24A7-4892-BE9F-F4A6936A7CED}" type="presOf" srcId="{5681EA8F-1E89-4D6F-8060-2E7101D769B3}" destId="{3395236A-680A-4AE3-814B-14D00B675799}" srcOrd="0" destOrd="0" presId="urn:microsoft.com/office/officeart/2005/8/layout/chevron2"/>
    <dgm:cxn modelId="{D0F280C9-38A5-48E0-8C6C-8C1247437A56}" type="presParOf" srcId="{2A392092-4EB5-4498-9A65-E780742DBC47}" destId="{3318A568-7C56-4A3B-921E-792DAB0296D3}" srcOrd="0" destOrd="0" presId="urn:microsoft.com/office/officeart/2005/8/layout/chevron2"/>
    <dgm:cxn modelId="{24A4357B-81E5-4795-8441-7ACEF28586CF}" type="presParOf" srcId="{3318A568-7C56-4A3B-921E-792DAB0296D3}" destId="{4179C462-86F4-4540-818C-C1DE076DDC20}" srcOrd="0" destOrd="0" presId="urn:microsoft.com/office/officeart/2005/8/layout/chevron2"/>
    <dgm:cxn modelId="{2D6C51DD-6062-426B-B876-7C0046194EF0}" type="presParOf" srcId="{3318A568-7C56-4A3B-921E-792DAB0296D3}" destId="{3395236A-680A-4AE3-814B-14D00B675799}" srcOrd="1" destOrd="0" presId="urn:microsoft.com/office/officeart/2005/8/layout/chevron2"/>
    <dgm:cxn modelId="{75ACBF2F-D776-4788-8375-0D34EBE46225}" type="presParOf" srcId="{2A392092-4EB5-4498-9A65-E780742DBC47}" destId="{24D99758-E0D5-4DCB-97B3-9B038DE3113E}" srcOrd="1" destOrd="0" presId="urn:microsoft.com/office/officeart/2005/8/layout/chevron2"/>
    <dgm:cxn modelId="{15A0A2E1-4467-47A1-B002-DE8D2C3927F8}" type="presParOf" srcId="{2A392092-4EB5-4498-9A65-E780742DBC47}" destId="{5191F145-BA11-416A-9207-9E62C2A7106E}" srcOrd="2" destOrd="0" presId="urn:microsoft.com/office/officeart/2005/8/layout/chevron2"/>
    <dgm:cxn modelId="{E340953F-4567-4D4A-A91B-B91D6F1256DE}" type="presParOf" srcId="{5191F145-BA11-416A-9207-9E62C2A7106E}" destId="{B457BEE7-7CB0-4A6B-8259-AF12612DA03B}" srcOrd="0" destOrd="0" presId="urn:microsoft.com/office/officeart/2005/8/layout/chevron2"/>
    <dgm:cxn modelId="{ACF1DD97-8825-4D8C-AAE4-A907A5BB466F}" type="presParOf" srcId="{5191F145-BA11-416A-9207-9E62C2A7106E}" destId="{8B70F96D-FEF9-4E54-A586-BC3577E9FF1D}" srcOrd="1" destOrd="0" presId="urn:microsoft.com/office/officeart/2005/8/layout/chevron2"/>
    <dgm:cxn modelId="{2DBA2DAE-1C21-4118-8B68-1CA4A60D36F2}" type="presParOf" srcId="{2A392092-4EB5-4498-9A65-E780742DBC47}" destId="{A378DA44-E98E-4336-A4DE-3572FE398596}" srcOrd="3" destOrd="0" presId="urn:microsoft.com/office/officeart/2005/8/layout/chevron2"/>
    <dgm:cxn modelId="{D9C88D93-9910-4F96-91FE-34332FC39736}" type="presParOf" srcId="{2A392092-4EB5-4498-9A65-E780742DBC47}" destId="{4E78B158-7334-443A-99A4-40EDC08F5B29}" srcOrd="4" destOrd="0" presId="urn:microsoft.com/office/officeart/2005/8/layout/chevron2"/>
    <dgm:cxn modelId="{24174287-1FB7-43DB-A3EA-1026DA34A275}" type="presParOf" srcId="{4E78B158-7334-443A-99A4-40EDC08F5B29}" destId="{F75168DC-0818-451A-82EE-9AEF6D282173}" srcOrd="0" destOrd="0" presId="urn:microsoft.com/office/officeart/2005/8/layout/chevron2"/>
    <dgm:cxn modelId="{114E4825-BA88-43F5-B9FB-DDC123459E77}" type="presParOf" srcId="{4E78B158-7334-443A-99A4-40EDC08F5B29}" destId="{34173EBD-088D-41A6-BD7A-D2D3A72E5D8D}" srcOrd="1" destOrd="0" presId="urn:microsoft.com/office/officeart/2005/8/layout/chevron2"/>
    <dgm:cxn modelId="{20F6370A-1803-4337-9636-D06E56EC0308}" type="presParOf" srcId="{2A392092-4EB5-4498-9A65-E780742DBC47}" destId="{A946269B-FF7A-4537-8284-667EDC161F4E}" srcOrd="5" destOrd="0" presId="urn:microsoft.com/office/officeart/2005/8/layout/chevron2"/>
    <dgm:cxn modelId="{9B76C40A-89DA-4E05-B308-0BDC52B1763F}" type="presParOf" srcId="{2A392092-4EB5-4498-9A65-E780742DBC47}" destId="{6CEE7BCB-14B8-46C2-A4AD-3F51A390B70C}" srcOrd="6" destOrd="0" presId="urn:microsoft.com/office/officeart/2005/8/layout/chevron2"/>
    <dgm:cxn modelId="{BB61CB06-DE47-4E14-9233-A2DB0540802A}" type="presParOf" srcId="{6CEE7BCB-14B8-46C2-A4AD-3F51A390B70C}" destId="{0C032C0A-B74A-4CED-BA71-486CFF1DB794}" srcOrd="0" destOrd="0" presId="urn:microsoft.com/office/officeart/2005/8/layout/chevron2"/>
    <dgm:cxn modelId="{0566D574-8ED4-45C8-99D9-02963CE7E94C}" type="presParOf" srcId="{6CEE7BCB-14B8-46C2-A4AD-3F51A390B70C}" destId="{9296DC3A-CAA1-49F7-BEA8-86AC79A9C8EF}" srcOrd="1" destOrd="0" presId="urn:microsoft.com/office/officeart/2005/8/layout/chevron2"/>
  </dgm:cxnLst>
  <dgm:bg/>
  <dgm:whole/>
  <dgm:extLst>
    <a:ext uri="http://schemas.microsoft.com/office/drawing/2008/diagram">
      <dsp:dataModelExt xmlns=""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F9B8671-544D-47C3-BF32-012FD8F44C3A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B867A811-CF0D-4147-AC10-5D102CBF2260}">
      <dgm:prSet phldrT="[Текст]" custT="1"/>
      <dgm:spPr/>
      <dgm:t>
        <a:bodyPr/>
        <a:lstStyle/>
        <a:p>
          <a:endParaRPr lang="ru-RU" sz="2000" dirty="0"/>
        </a:p>
      </dgm:t>
    </dgm:pt>
    <dgm:pt modelId="{EF73BD0B-E66A-48C2-A4CB-DE44C8F3BB05}" type="parTrans" cxnId="{D2EA2604-0801-44C9-8646-6C935F8FD601}">
      <dgm:prSet/>
      <dgm:spPr/>
      <dgm:t>
        <a:bodyPr/>
        <a:lstStyle/>
        <a:p>
          <a:endParaRPr lang="ru-RU" sz="2000"/>
        </a:p>
      </dgm:t>
    </dgm:pt>
    <dgm:pt modelId="{7334FA28-23A2-4882-99D9-CEC7E00616E4}" type="sibTrans" cxnId="{D2EA2604-0801-44C9-8646-6C935F8FD601}">
      <dgm:prSet/>
      <dgm:spPr/>
      <dgm:t>
        <a:bodyPr/>
        <a:lstStyle/>
        <a:p>
          <a:endParaRPr lang="ru-RU" sz="2000"/>
        </a:p>
      </dgm:t>
    </dgm:pt>
    <dgm:pt modelId="{6D8AB5D6-5EDA-4825-BC44-6B97F75B02BF}">
      <dgm:prSet phldrT="[Текст]" custT="1"/>
      <dgm:spPr/>
      <dgm:t>
        <a:bodyPr/>
        <a:lstStyle/>
        <a:p>
          <a:endParaRPr lang="ru-RU" sz="2000" dirty="0"/>
        </a:p>
      </dgm:t>
    </dgm:pt>
    <dgm:pt modelId="{E7066EE1-3081-4504-9B51-AF19153D1022}" type="parTrans" cxnId="{93E06448-815F-4DFF-827C-632BD6FA3DBB}">
      <dgm:prSet/>
      <dgm:spPr/>
      <dgm:t>
        <a:bodyPr/>
        <a:lstStyle/>
        <a:p>
          <a:endParaRPr lang="ru-RU" sz="2000"/>
        </a:p>
      </dgm:t>
    </dgm:pt>
    <dgm:pt modelId="{C188BD4D-1CE4-44DF-9F87-42BFCF715D7A}" type="sibTrans" cxnId="{93E06448-815F-4DFF-827C-632BD6FA3DBB}">
      <dgm:prSet/>
      <dgm:spPr/>
      <dgm:t>
        <a:bodyPr/>
        <a:lstStyle/>
        <a:p>
          <a:endParaRPr lang="ru-RU" sz="2000"/>
        </a:p>
      </dgm:t>
    </dgm:pt>
    <dgm:pt modelId="{5681EA8F-1E89-4D6F-8060-2E7101D769B3}">
      <dgm:prSet custT="1"/>
      <dgm:spPr/>
      <dgm:t>
        <a:bodyPr/>
        <a:lstStyle/>
        <a:p>
          <a:r>
            <a:rPr lang="ru-RU" sz="2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банк данных на детей с низким уровнем мотивации к процессу обучения, имеющих затруднения в обучении</a:t>
          </a:r>
          <a:endParaRPr lang="ru-RU" sz="24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16A8960-EBAF-49B3-9953-4FED16BA751C}" type="parTrans" cxnId="{11BC148D-5464-4B6C-BC8A-4BF6D2201974}">
      <dgm:prSet/>
      <dgm:spPr/>
      <dgm:t>
        <a:bodyPr/>
        <a:lstStyle/>
        <a:p>
          <a:endParaRPr lang="ru-RU" sz="2000"/>
        </a:p>
      </dgm:t>
    </dgm:pt>
    <dgm:pt modelId="{A023C4C0-9BC9-4CB9-9875-93D770F1962E}" type="sibTrans" cxnId="{11BC148D-5464-4B6C-BC8A-4BF6D2201974}">
      <dgm:prSet/>
      <dgm:spPr/>
      <dgm:t>
        <a:bodyPr/>
        <a:lstStyle/>
        <a:p>
          <a:endParaRPr lang="ru-RU" sz="2000"/>
        </a:p>
      </dgm:t>
    </dgm:pt>
    <dgm:pt modelId="{860B681F-1FF9-41ED-8219-9973CF7DD200}">
      <dgm:prSet custT="1"/>
      <dgm:spPr/>
      <dgm:t>
        <a:bodyPr/>
        <a:lstStyle/>
        <a:p>
          <a:r>
            <a:rPr lang="ru-RU" sz="2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социально-педагогические технологии по повышению уровня самооценки школьников: диагностика, </a:t>
          </a:r>
          <a:r>
            <a:rPr lang="ru-RU" sz="2400" dirty="0" err="1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псих.-пед.коррекция</a:t>
          </a:r>
          <a:r>
            <a:rPr lang="ru-RU" sz="2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и сопровождение обучающихся с рисками учебной и социальной неуспешности</a:t>
          </a:r>
          <a:endParaRPr lang="ru-RU" sz="24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E6DD204-D241-4EDC-973E-4B4FEE0FA302}" type="parTrans" cxnId="{72D9560B-23A9-42A6-B45A-FDC26D08716E}">
      <dgm:prSet/>
      <dgm:spPr/>
      <dgm:t>
        <a:bodyPr/>
        <a:lstStyle/>
        <a:p>
          <a:endParaRPr lang="ru-RU" sz="2000"/>
        </a:p>
      </dgm:t>
    </dgm:pt>
    <dgm:pt modelId="{FD1A2D96-D312-464E-B295-4DD60B951143}" type="sibTrans" cxnId="{72D9560B-23A9-42A6-B45A-FDC26D08716E}">
      <dgm:prSet/>
      <dgm:spPr/>
      <dgm:t>
        <a:bodyPr/>
        <a:lstStyle/>
        <a:p>
          <a:endParaRPr lang="ru-RU" sz="2000"/>
        </a:p>
      </dgm:t>
    </dgm:pt>
    <dgm:pt modelId="{2A392092-4EB5-4498-9A65-E780742DBC47}" type="pres">
      <dgm:prSet presAssocID="{2F9B8671-544D-47C3-BF32-012FD8F44C3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18A568-7C56-4A3B-921E-792DAB0296D3}" type="pres">
      <dgm:prSet presAssocID="{B867A811-CF0D-4147-AC10-5D102CBF2260}" presName="composite" presStyleCnt="0"/>
      <dgm:spPr/>
    </dgm:pt>
    <dgm:pt modelId="{4179C462-86F4-4540-818C-C1DE076DDC20}" type="pres">
      <dgm:prSet presAssocID="{B867A811-CF0D-4147-AC10-5D102CBF2260}" presName="parentText" presStyleLbl="alignNode1" presStyleIdx="0" presStyleCnt="2" custLinFactNeighborX="-4466" custLinFactNeighborY="-1848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95236A-680A-4AE3-814B-14D00B675799}" type="pres">
      <dgm:prSet presAssocID="{B867A811-CF0D-4147-AC10-5D102CBF2260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D99758-E0D5-4DCB-97B3-9B038DE3113E}" type="pres">
      <dgm:prSet presAssocID="{7334FA28-23A2-4882-99D9-CEC7E00616E4}" presName="sp" presStyleCnt="0"/>
      <dgm:spPr/>
    </dgm:pt>
    <dgm:pt modelId="{5191F145-BA11-416A-9207-9E62C2A7106E}" type="pres">
      <dgm:prSet presAssocID="{6D8AB5D6-5EDA-4825-BC44-6B97F75B02BF}" presName="composite" presStyleCnt="0"/>
      <dgm:spPr/>
    </dgm:pt>
    <dgm:pt modelId="{B457BEE7-7CB0-4A6B-8259-AF12612DA03B}" type="pres">
      <dgm:prSet presAssocID="{6D8AB5D6-5EDA-4825-BC44-6B97F75B02BF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70F96D-FEF9-4E54-A586-BC3577E9FF1D}" type="pres">
      <dgm:prSet presAssocID="{6D8AB5D6-5EDA-4825-BC44-6B97F75B02BF}" presName="descendantText" presStyleLbl="alignAcc1" presStyleIdx="1" presStyleCnt="2" custScaleY="1757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E7D9D8C-6096-4466-8002-80040745DB1D}" type="presOf" srcId="{860B681F-1FF9-41ED-8219-9973CF7DD200}" destId="{8B70F96D-FEF9-4E54-A586-BC3577E9FF1D}" srcOrd="0" destOrd="0" presId="urn:microsoft.com/office/officeart/2005/8/layout/chevron2"/>
    <dgm:cxn modelId="{5CFCC00A-66CC-4342-9012-A291099CD573}" type="presOf" srcId="{6D8AB5D6-5EDA-4825-BC44-6B97F75B02BF}" destId="{B457BEE7-7CB0-4A6B-8259-AF12612DA03B}" srcOrd="0" destOrd="0" presId="urn:microsoft.com/office/officeart/2005/8/layout/chevron2"/>
    <dgm:cxn modelId="{D2EA2604-0801-44C9-8646-6C935F8FD601}" srcId="{2F9B8671-544D-47C3-BF32-012FD8F44C3A}" destId="{B867A811-CF0D-4147-AC10-5D102CBF2260}" srcOrd="0" destOrd="0" parTransId="{EF73BD0B-E66A-48C2-A4CB-DE44C8F3BB05}" sibTransId="{7334FA28-23A2-4882-99D9-CEC7E00616E4}"/>
    <dgm:cxn modelId="{11BC148D-5464-4B6C-BC8A-4BF6D2201974}" srcId="{B867A811-CF0D-4147-AC10-5D102CBF2260}" destId="{5681EA8F-1E89-4D6F-8060-2E7101D769B3}" srcOrd="0" destOrd="0" parTransId="{F16A8960-EBAF-49B3-9953-4FED16BA751C}" sibTransId="{A023C4C0-9BC9-4CB9-9875-93D770F1962E}"/>
    <dgm:cxn modelId="{93E06448-815F-4DFF-827C-632BD6FA3DBB}" srcId="{2F9B8671-544D-47C3-BF32-012FD8F44C3A}" destId="{6D8AB5D6-5EDA-4825-BC44-6B97F75B02BF}" srcOrd="1" destOrd="0" parTransId="{E7066EE1-3081-4504-9B51-AF19153D1022}" sibTransId="{C188BD4D-1CE4-44DF-9F87-42BFCF715D7A}"/>
    <dgm:cxn modelId="{72D9560B-23A9-42A6-B45A-FDC26D08716E}" srcId="{6D8AB5D6-5EDA-4825-BC44-6B97F75B02BF}" destId="{860B681F-1FF9-41ED-8219-9973CF7DD200}" srcOrd="0" destOrd="0" parTransId="{CE6DD204-D241-4EDC-973E-4B4FEE0FA302}" sibTransId="{FD1A2D96-D312-464E-B295-4DD60B951143}"/>
    <dgm:cxn modelId="{150363FF-43C5-400A-A4AD-4373D58CC12B}" type="presOf" srcId="{5681EA8F-1E89-4D6F-8060-2E7101D769B3}" destId="{3395236A-680A-4AE3-814B-14D00B675799}" srcOrd="0" destOrd="0" presId="urn:microsoft.com/office/officeart/2005/8/layout/chevron2"/>
    <dgm:cxn modelId="{CF4B05E3-1C13-4569-A4BD-78493F8A8198}" type="presOf" srcId="{B867A811-CF0D-4147-AC10-5D102CBF2260}" destId="{4179C462-86F4-4540-818C-C1DE076DDC20}" srcOrd="0" destOrd="0" presId="urn:microsoft.com/office/officeart/2005/8/layout/chevron2"/>
    <dgm:cxn modelId="{DAABACDF-6A6E-434D-96ED-BED762C97552}" type="presOf" srcId="{2F9B8671-544D-47C3-BF32-012FD8F44C3A}" destId="{2A392092-4EB5-4498-9A65-E780742DBC47}" srcOrd="0" destOrd="0" presId="urn:microsoft.com/office/officeart/2005/8/layout/chevron2"/>
    <dgm:cxn modelId="{65F192F3-5B20-413D-86D1-83EB66391710}" type="presParOf" srcId="{2A392092-4EB5-4498-9A65-E780742DBC47}" destId="{3318A568-7C56-4A3B-921E-792DAB0296D3}" srcOrd="0" destOrd="0" presId="urn:microsoft.com/office/officeart/2005/8/layout/chevron2"/>
    <dgm:cxn modelId="{7C7A7249-6707-4D7D-B5B8-B981CC32DC73}" type="presParOf" srcId="{3318A568-7C56-4A3B-921E-792DAB0296D3}" destId="{4179C462-86F4-4540-818C-C1DE076DDC20}" srcOrd="0" destOrd="0" presId="urn:microsoft.com/office/officeart/2005/8/layout/chevron2"/>
    <dgm:cxn modelId="{A533878C-0C9A-49DB-B8D7-2C37954CE450}" type="presParOf" srcId="{3318A568-7C56-4A3B-921E-792DAB0296D3}" destId="{3395236A-680A-4AE3-814B-14D00B675799}" srcOrd="1" destOrd="0" presId="urn:microsoft.com/office/officeart/2005/8/layout/chevron2"/>
    <dgm:cxn modelId="{3EC3443F-5808-406A-9BCB-43C547753934}" type="presParOf" srcId="{2A392092-4EB5-4498-9A65-E780742DBC47}" destId="{24D99758-E0D5-4DCB-97B3-9B038DE3113E}" srcOrd="1" destOrd="0" presId="urn:microsoft.com/office/officeart/2005/8/layout/chevron2"/>
    <dgm:cxn modelId="{D51516EB-4F83-4A74-A38D-36DFDDC072D1}" type="presParOf" srcId="{2A392092-4EB5-4498-9A65-E780742DBC47}" destId="{5191F145-BA11-416A-9207-9E62C2A7106E}" srcOrd="2" destOrd="0" presId="urn:microsoft.com/office/officeart/2005/8/layout/chevron2"/>
    <dgm:cxn modelId="{E97073EB-3A71-4E93-BA79-66874BA98954}" type="presParOf" srcId="{5191F145-BA11-416A-9207-9E62C2A7106E}" destId="{B457BEE7-7CB0-4A6B-8259-AF12612DA03B}" srcOrd="0" destOrd="0" presId="urn:microsoft.com/office/officeart/2005/8/layout/chevron2"/>
    <dgm:cxn modelId="{880B689D-483E-4057-81E7-3410C0A4AC51}" type="presParOf" srcId="{5191F145-BA11-416A-9207-9E62C2A7106E}" destId="{8B70F96D-FEF9-4E54-A586-BC3577E9FF1D}" srcOrd="1" destOrd="0" presId="urn:microsoft.com/office/officeart/2005/8/layout/chevron2"/>
  </dgm:cxnLst>
  <dgm:bg/>
  <dgm:whole/>
  <dgm:extLst>
    <a:ext uri="http://schemas.microsoft.com/office/drawing/2008/diagram">
      <dsp:dataModelExt xmlns="" xmlns:dsp="http://schemas.microsoft.com/office/drawing/2008/diagram" relId="rId14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F9B8671-544D-47C3-BF32-012FD8F44C3A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B867A811-CF0D-4147-AC10-5D102CBF2260}">
      <dgm:prSet phldrT="[Текст]" custT="1"/>
      <dgm:spPr/>
      <dgm:t>
        <a:bodyPr/>
        <a:lstStyle/>
        <a:p>
          <a:endParaRPr lang="ru-RU" sz="2400" dirty="0"/>
        </a:p>
      </dgm:t>
    </dgm:pt>
    <dgm:pt modelId="{EF73BD0B-E66A-48C2-A4CB-DE44C8F3BB05}" type="parTrans" cxnId="{D2EA2604-0801-44C9-8646-6C935F8FD601}">
      <dgm:prSet/>
      <dgm:spPr/>
      <dgm:t>
        <a:bodyPr/>
        <a:lstStyle/>
        <a:p>
          <a:endParaRPr lang="ru-RU" sz="2000"/>
        </a:p>
      </dgm:t>
    </dgm:pt>
    <dgm:pt modelId="{7334FA28-23A2-4882-99D9-CEC7E00616E4}" type="sibTrans" cxnId="{D2EA2604-0801-44C9-8646-6C935F8FD601}">
      <dgm:prSet/>
      <dgm:spPr/>
      <dgm:t>
        <a:bodyPr/>
        <a:lstStyle/>
        <a:p>
          <a:endParaRPr lang="ru-RU" sz="2000"/>
        </a:p>
      </dgm:t>
    </dgm:pt>
    <dgm:pt modelId="{6D8AB5D6-5EDA-4825-BC44-6B97F75B02BF}">
      <dgm:prSet phldrT="[Текст]" custT="1"/>
      <dgm:spPr/>
      <dgm:t>
        <a:bodyPr/>
        <a:lstStyle/>
        <a:p>
          <a:endParaRPr lang="ru-RU" sz="2400" dirty="0"/>
        </a:p>
      </dgm:t>
    </dgm:pt>
    <dgm:pt modelId="{E7066EE1-3081-4504-9B51-AF19153D1022}" type="parTrans" cxnId="{93E06448-815F-4DFF-827C-632BD6FA3DBB}">
      <dgm:prSet/>
      <dgm:spPr/>
      <dgm:t>
        <a:bodyPr/>
        <a:lstStyle/>
        <a:p>
          <a:endParaRPr lang="ru-RU" sz="2000"/>
        </a:p>
      </dgm:t>
    </dgm:pt>
    <dgm:pt modelId="{C188BD4D-1CE4-44DF-9F87-42BFCF715D7A}" type="sibTrans" cxnId="{93E06448-815F-4DFF-827C-632BD6FA3DBB}">
      <dgm:prSet/>
      <dgm:spPr/>
      <dgm:t>
        <a:bodyPr/>
        <a:lstStyle/>
        <a:p>
          <a:endParaRPr lang="ru-RU" sz="2000"/>
        </a:p>
      </dgm:t>
    </dgm:pt>
    <dgm:pt modelId="{C2F43150-3761-48DD-B1A9-7BCFFC031940}">
      <dgm:prSet phldrT="[Текст]" custT="1"/>
      <dgm:spPr/>
      <dgm:t>
        <a:bodyPr/>
        <a:lstStyle/>
        <a:p>
          <a:endParaRPr lang="ru-RU" sz="2400" dirty="0"/>
        </a:p>
      </dgm:t>
    </dgm:pt>
    <dgm:pt modelId="{A5A355EA-4FDF-4289-8B13-5EE476F382D3}" type="parTrans" cxnId="{4468C0D6-B847-4A88-8DEF-0EB89AC02BA4}">
      <dgm:prSet/>
      <dgm:spPr/>
      <dgm:t>
        <a:bodyPr/>
        <a:lstStyle/>
        <a:p>
          <a:endParaRPr lang="ru-RU" sz="2000"/>
        </a:p>
      </dgm:t>
    </dgm:pt>
    <dgm:pt modelId="{24BA956E-614E-4329-A75E-684F9B47DDDC}" type="sibTrans" cxnId="{4468C0D6-B847-4A88-8DEF-0EB89AC02BA4}">
      <dgm:prSet/>
      <dgm:spPr/>
      <dgm:t>
        <a:bodyPr/>
        <a:lstStyle/>
        <a:p>
          <a:endParaRPr lang="ru-RU" sz="2000"/>
        </a:p>
      </dgm:t>
    </dgm:pt>
    <dgm:pt modelId="{5681EA8F-1E89-4D6F-8060-2E7101D769B3}">
      <dgm:prSet custT="1"/>
      <dgm:spPr/>
      <dgm:t>
        <a:bodyPr/>
        <a:lstStyle/>
        <a:p>
          <a:r>
            <a:rPr lang="ru-RU" sz="2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организация совместной деятельности с родителями по предупреждению школьной неуспешности через вовлечение их в классные и школьные мероприятия, поездки</a:t>
          </a:r>
          <a:endParaRPr lang="ru-RU" sz="24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16A8960-EBAF-49B3-9953-4FED16BA751C}" type="parTrans" cxnId="{11BC148D-5464-4B6C-BC8A-4BF6D2201974}">
      <dgm:prSet/>
      <dgm:spPr/>
      <dgm:t>
        <a:bodyPr/>
        <a:lstStyle/>
        <a:p>
          <a:endParaRPr lang="ru-RU" sz="2000"/>
        </a:p>
      </dgm:t>
    </dgm:pt>
    <dgm:pt modelId="{A023C4C0-9BC9-4CB9-9875-93D770F1962E}" type="sibTrans" cxnId="{11BC148D-5464-4B6C-BC8A-4BF6D2201974}">
      <dgm:prSet/>
      <dgm:spPr/>
      <dgm:t>
        <a:bodyPr/>
        <a:lstStyle/>
        <a:p>
          <a:endParaRPr lang="ru-RU" sz="2000"/>
        </a:p>
      </dgm:t>
    </dgm:pt>
    <dgm:pt modelId="{860B681F-1FF9-41ED-8219-9973CF7DD200}">
      <dgm:prSet custT="1"/>
      <dgm:spPr/>
      <dgm:t>
        <a:bodyPr/>
        <a:lstStyle/>
        <a:p>
          <a:r>
            <a:rPr lang="ru-RU" sz="2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контроль за посещением занятий в школе обучающимися</a:t>
          </a:r>
          <a:endParaRPr lang="ru-RU" sz="24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E6DD204-D241-4EDC-973E-4B4FEE0FA302}" type="parTrans" cxnId="{72D9560B-23A9-42A6-B45A-FDC26D08716E}">
      <dgm:prSet/>
      <dgm:spPr/>
      <dgm:t>
        <a:bodyPr/>
        <a:lstStyle/>
        <a:p>
          <a:endParaRPr lang="ru-RU" sz="2000"/>
        </a:p>
      </dgm:t>
    </dgm:pt>
    <dgm:pt modelId="{FD1A2D96-D312-464E-B295-4DD60B951143}" type="sibTrans" cxnId="{72D9560B-23A9-42A6-B45A-FDC26D08716E}">
      <dgm:prSet/>
      <dgm:spPr/>
      <dgm:t>
        <a:bodyPr/>
        <a:lstStyle/>
        <a:p>
          <a:endParaRPr lang="ru-RU" sz="2000"/>
        </a:p>
      </dgm:t>
    </dgm:pt>
    <dgm:pt modelId="{1C5EBDBF-0A4C-46A3-94CD-292C003639D3}">
      <dgm:prSet custT="1"/>
      <dgm:spPr/>
      <dgm:t>
        <a:bodyPr/>
        <a:lstStyle/>
        <a:p>
          <a:r>
            <a:rPr lang="ru-RU" sz="2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повышение уровня мотивации школьников к обучению через организацию внеурочной и внеклассной деятельности классного коллектива</a:t>
          </a:r>
          <a:endParaRPr lang="ru-RU" sz="24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646194D-06BD-4B2E-8046-786730639AB5}" type="parTrans" cxnId="{AA2DE3B4-0EC4-4D80-9676-D9CDBCE8E250}">
      <dgm:prSet/>
      <dgm:spPr/>
      <dgm:t>
        <a:bodyPr/>
        <a:lstStyle/>
        <a:p>
          <a:endParaRPr lang="ru-RU" sz="2000"/>
        </a:p>
      </dgm:t>
    </dgm:pt>
    <dgm:pt modelId="{9FB03112-C81E-492D-A6AB-BDA78FD8472C}" type="sibTrans" cxnId="{AA2DE3B4-0EC4-4D80-9676-D9CDBCE8E250}">
      <dgm:prSet/>
      <dgm:spPr/>
      <dgm:t>
        <a:bodyPr/>
        <a:lstStyle/>
        <a:p>
          <a:endParaRPr lang="ru-RU" sz="2000"/>
        </a:p>
      </dgm:t>
    </dgm:pt>
    <dgm:pt modelId="{2A392092-4EB5-4498-9A65-E780742DBC47}" type="pres">
      <dgm:prSet presAssocID="{2F9B8671-544D-47C3-BF32-012FD8F44C3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18A568-7C56-4A3B-921E-792DAB0296D3}" type="pres">
      <dgm:prSet presAssocID="{B867A811-CF0D-4147-AC10-5D102CBF2260}" presName="composite" presStyleCnt="0"/>
      <dgm:spPr/>
    </dgm:pt>
    <dgm:pt modelId="{4179C462-86F4-4540-818C-C1DE076DDC20}" type="pres">
      <dgm:prSet presAssocID="{B867A811-CF0D-4147-AC10-5D102CBF226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95236A-680A-4AE3-814B-14D00B675799}" type="pres">
      <dgm:prSet presAssocID="{B867A811-CF0D-4147-AC10-5D102CBF2260}" presName="descendantText" presStyleLbl="alignAcc1" presStyleIdx="0" presStyleCnt="3" custScaleY="1319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D99758-E0D5-4DCB-97B3-9B038DE3113E}" type="pres">
      <dgm:prSet presAssocID="{7334FA28-23A2-4882-99D9-CEC7E00616E4}" presName="sp" presStyleCnt="0"/>
      <dgm:spPr/>
    </dgm:pt>
    <dgm:pt modelId="{5191F145-BA11-416A-9207-9E62C2A7106E}" type="pres">
      <dgm:prSet presAssocID="{6D8AB5D6-5EDA-4825-BC44-6B97F75B02BF}" presName="composite" presStyleCnt="0"/>
      <dgm:spPr/>
    </dgm:pt>
    <dgm:pt modelId="{B457BEE7-7CB0-4A6B-8259-AF12612DA03B}" type="pres">
      <dgm:prSet presAssocID="{6D8AB5D6-5EDA-4825-BC44-6B97F75B02BF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70F96D-FEF9-4E54-A586-BC3577E9FF1D}" type="pres">
      <dgm:prSet presAssocID="{6D8AB5D6-5EDA-4825-BC44-6B97F75B02BF}" presName="descendantText" presStyleLbl="alignAcc1" presStyleIdx="1" presStyleCnt="3" custScaleY="75718" custLinFactNeighborX="399" custLinFactNeighborY="-63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78DA44-E98E-4336-A4DE-3572FE398596}" type="pres">
      <dgm:prSet presAssocID="{C188BD4D-1CE4-44DF-9F87-42BFCF715D7A}" presName="sp" presStyleCnt="0"/>
      <dgm:spPr/>
    </dgm:pt>
    <dgm:pt modelId="{4E78B158-7334-443A-99A4-40EDC08F5B29}" type="pres">
      <dgm:prSet presAssocID="{C2F43150-3761-48DD-B1A9-7BCFFC031940}" presName="composite" presStyleCnt="0"/>
      <dgm:spPr/>
    </dgm:pt>
    <dgm:pt modelId="{F75168DC-0818-451A-82EE-9AEF6D282173}" type="pres">
      <dgm:prSet presAssocID="{C2F43150-3761-48DD-B1A9-7BCFFC031940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173EBD-088D-41A6-BD7A-D2D3A72E5D8D}" type="pres">
      <dgm:prSet presAssocID="{C2F43150-3761-48DD-B1A9-7BCFFC031940}" presName="descendantText" presStyleLbl="alignAcc1" presStyleIdx="2" presStyleCnt="3" custScaleY="1571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1CEC234-1A1C-4131-A158-A2D952B87DBC}" type="presOf" srcId="{C2F43150-3761-48DD-B1A9-7BCFFC031940}" destId="{F75168DC-0818-451A-82EE-9AEF6D282173}" srcOrd="0" destOrd="0" presId="urn:microsoft.com/office/officeart/2005/8/layout/chevron2"/>
    <dgm:cxn modelId="{51276A5A-5A1A-447A-B3D1-ABE854154969}" type="presOf" srcId="{1C5EBDBF-0A4C-46A3-94CD-292C003639D3}" destId="{34173EBD-088D-41A6-BD7A-D2D3A72E5D8D}" srcOrd="0" destOrd="0" presId="urn:microsoft.com/office/officeart/2005/8/layout/chevron2"/>
    <dgm:cxn modelId="{6AFD1B61-9876-4B34-85FE-C3FD88E5A8EE}" type="presOf" srcId="{2F9B8671-544D-47C3-BF32-012FD8F44C3A}" destId="{2A392092-4EB5-4498-9A65-E780742DBC47}" srcOrd="0" destOrd="0" presId="urn:microsoft.com/office/officeart/2005/8/layout/chevron2"/>
    <dgm:cxn modelId="{D2EA2604-0801-44C9-8646-6C935F8FD601}" srcId="{2F9B8671-544D-47C3-BF32-012FD8F44C3A}" destId="{B867A811-CF0D-4147-AC10-5D102CBF2260}" srcOrd="0" destOrd="0" parTransId="{EF73BD0B-E66A-48C2-A4CB-DE44C8F3BB05}" sibTransId="{7334FA28-23A2-4882-99D9-CEC7E00616E4}"/>
    <dgm:cxn modelId="{11BC148D-5464-4B6C-BC8A-4BF6D2201974}" srcId="{B867A811-CF0D-4147-AC10-5D102CBF2260}" destId="{5681EA8F-1E89-4D6F-8060-2E7101D769B3}" srcOrd="0" destOrd="0" parTransId="{F16A8960-EBAF-49B3-9953-4FED16BA751C}" sibTransId="{A023C4C0-9BC9-4CB9-9875-93D770F1962E}"/>
    <dgm:cxn modelId="{93E06448-815F-4DFF-827C-632BD6FA3DBB}" srcId="{2F9B8671-544D-47C3-BF32-012FD8F44C3A}" destId="{6D8AB5D6-5EDA-4825-BC44-6B97F75B02BF}" srcOrd="1" destOrd="0" parTransId="{E7066EE1-3081-4504-9B51-AF19153D1022}" sibTransId="{C188BD4D-1CE4-44DF-9F87-42BFCF715D7A}"/>
    <dgm:cxn modelId="{72D9560B-23A9-42A6-B45A-FDC26D08716E}" srcId="{6D8AB5D6-5EDA-4825-BC44-6B97F75B02BF}" destId="{860B681F-1FF9-41ED-8219-9973CF7DD200}" srcOrd="0" destOrd="0" parTransId="{CE6DD204-D241-4EDC-973E-4B4FEE0FA302}" sibTransId="{FD1A2D96-D312-464E-B295-4DD60B951143}"/>
    <dgm:cxn modelId="{7E847104-F03A-4E2E-B19F-1E310ED5BC69}" type="presOf" srcId="{6D8AB5D6-5EDA-4825-BC44-6B97F75B02BF}" destId="{B457BEE7-7CB0-4A6B-8259-AF12612DA03B}" srcOrd="0" destOrd="0" presId="urn:microsoft.com/office/officeart/2005/8/layout/chevron2"/>
    <dgm:cxn modelId="{5EF5DC26-3A4B-40DA-9D3F-AED86BAF7B2E}" type="presOf" srcId="{5681EA8F-1E89-4D6F-8060-2E7101D769B3}" destId="{3395236A-680A-4AE3-814B-14D00B675799}" srcOrd="0" destOrd="0" presId="urn:microsoft.com/office/officeart/2005/8/layout/chevron2"/>
    <dgm:cxn modelId="{AA2DE3B4-0EC4-4D80-9676-D9CDBCE8E250}" srcId="{C2F43150-3761-48DD-B1A9-7BCFFC031940}" destId="{1C5EBDBF-0A4C-46A3-94CD-292C003639D3}" srcOrd="0" destOrd="0" parTransId="{A646194D-06BD-4B2E-8046-786730639AB5}" sibTransId="{9FB03112-C81E-492D-A6AB-BDA78FD8472C}"/>
    <dgm:cxn modelId="{DFC30D70-4838-4BEA-8EAF-A04339A6239D}" type="presOf" srcId="{B867A811-CF0D-4147-AC10-5D102CBF2260}" destId="{4179C462-86F4-4540-818C-C1DE076DDC20}" srcOrd="0" destOrd="0" presId="urn:microsoft.com/office/officeart/2005/8/layout/chevron2"/>
    <dgm:cxn modelId="{D4C90949-4968-4914-9D58-480DAE83DD91}" type="presOf" srcId="{860B681F-1FF9-41ED-8219-9973CF7DD200}" destId="{8B70F96D-FEF9-4E54-A586-BC3577E9FF1D}" srcOrd="0" destOrd="0" presId="urn:microsoft.com/office/officeart/2005/8/layout/chevron2"/>
    <dgm:cxn modelId="{4468C0D6-B847-4A88-8DEF-0EB89AC02BA4}" srcId="{2F9B8671-544D-47C3-BF32-012FD8F44C3A}" destId="{C2F43150-3761-48DD-B1A9-7BCFFC031940}" srcOrd="2" destOrd="0" parTransId="{A5A355EA-4FDF-4289-8B13-5EE476F382D3}" sibTransId="{24BA956E-614E-4329-A75E-684F9B47DDDC}"/>
    <dgm:cxn modelId="{C597C84D-7D67-44CF-8764-2604F078BED5}" type="presParOf" srcId="{2A392092-4EB5-4498-9A65-E780742DBC47}" destId="{3318A568-7C56-4A3B-921E-792DAB0296D3}" srcOrd="0" destOrd="0" presId="urn:microsoft.com/office/officeart/2005/8/layout/chevron2"/>
    <dgm:cxn modelId="{8360B3C1-8199-419C-A9EA-E73AF5C5E464}" type="presParOf" srcId="{3318A568-7C56-4A3B-921E-792DAB0296D3}" destId="{4179C462-86F4-4540-818C-C1DE076DDC20}" srcOrd="0" destOrd="0" presId="urn:microsoft.com/office/officeart/2005/8/layout/chevron2"/>
    <dgm:cxn modelId="{4977D4EA-9B45-4991-9FA9-45B5E264B85F}" type="presParOf" srcId="{3318A568-7C56-4A3B-921E-792DAB0296D3}" destId="{3395236A-680A-4AE3-814B-14D00B675799}" srcOrd="1" destOrd="0" presId="urn:microsoft.com/office/officeart/2005/8/layout/chevron2"/>
    <dgm:cxn modelId="{0721DAF0-2EC6-40E3-99B3-3345ACD84FF5}" type="presParOf" srcId="{2A392092-4EB5-4498-9A65-E780742DBC47}" destId="{24D99758-E0D5-4DCB-97B3-9B038DE3113E}" srcOrd="1" destOrd="0" presId="urn:microsoft.com/office/officeart/2005/8/layout/chevron2"/>
    <dgm:cxn modelId="{BC3D04AB-816D-4D18-8647-F11E0E55212B}" type="presParOf" srcId="{2A392092-4EB5-4498-9A65-E780742DBC47}" destId="{5191F145-BA11-416A-9207-9E62C2A7106E}" srcOrd="2" destOrd="0" presId="urn:microsoft.com/office/officeart/2005/8/layout/chevron2"/>
    <dgm:cxn modelId="{51308BF1-19A1-44F7-8325-636C49CE9054}" type="presParOf" srcId="{5191F145-BA11-416A-9207-9E62C2A7106E}" destId="{B457BEE7-7CB0-4A6B-8259-AF12612DA03B}" srcOrd="0" destOrd="0" presId="urn:microsoft.com/office/officeart/2005/8/layout/chevron2"/>
    <dgm:cxn modelId="{76470EB9-B424-4783-AE7D-124F2FDDC603}" type="presParOf" srcId="{5191F145-BA11-416A-9207-9E62C2A7106E}" destId="{8B70F96D-FEF9-4E54-A586-BC3577E9FF1D}" srcOrd="1" destOrd="0" presId="urn:microsoft.com/office/officeart/2005/8/layout/chevron2"/>
    <dgm:cxn modelId="{70A457C0-230D-4222-B1CB-B3143B07CBD4}" type="presParOf" srcId="{2A392092-4EB5-4498-9A65-E780742DBC47}" destId="{A378DA44-E98E-4336-A4DE-3572FE398596}" srcOrd="3" destOrd="0" presId="urn:microsoft.com/office/officeart/2005/8/layout/chevron2"/>
    <dgm:cxn modelId="{37CE2FB4-E2B2-4EB3-A274-E84830922708}" type="presParOf" srcId="{2A392092-4EB5-4498-9A65-E780742DBC47}" destId="{4E78B158-7334-443A-99A4-40EDC08F5B29}" srcOrd="4" destOrd="0" presId="urn:microsoft.com/office/officeart/2005/8/layout/chevron2"/>
    <dgm:cxn modelId="{1E422D06-AC6C-4D03-9D2F-7504A100109E}" type="presParOf" srcId="{4E78B158-7334-443A-99A4-40EDC08F5B29}" destId="{F75168DC-0818-451A-82EE-9AEF6D282173}" srcOrd="0" destOrd="0" presId="urn:microsoft.com/office/officeart/2005/8/layout/chevron2"/>
    <dgm:cxn modelId="{A18E3DB0-1A11-4BE1-9C93-7778E86A274D}" type="presParOf" srcId="{4E78B158-7334-443A-99A4-40EDC08F5B29}" destId="{34173EBD-088D-41A6-BD7A-D2D3A72E5D8D}" srcOrd="1" destOrd="0" presId="urn:microsoft.com/office/officeart/2005/8/layout/chevron2"/>
  </dgm:cxnLst>
  <dgm:bg/>
  <dgm:whole/>
  <dgm:extLst>
    <a:ext uri="http://schemas.microsoft.com/office/drawing/2008/diagram">
      <dsp:dataModelExt xmlns="" xmlns:dsp="http://schemas.microsoft.com/office/drawing/2008/diagram" relId="rId10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1D8C67A-22FD-4B89-9694-C8E769A31B3B}" type="doc">
      <dgm:prSet loTypeId="urn:microsoft.com/office/officeart/2005/8/layout/radial5" loCatId="cycle" qsTypeId="urn:microsoft.com/office/officeart/2005/8/quickstyle/simple1" qsCatId="simple" csTypeId="urn:microsoft.com/office/officeart/2005/8/colors/accent4_5" csCatId="accent4" phldr="1"/>
      <dgm:spPr/>
      <dgm:t>
        <a:bodyPr/>
        <a:lstStyle/>
        <a:p>
          <a:endParaRPr lang="ru-RU"/>
        </a:p>
      </dgm:t>
    </dgm:pt>
    <dgm:pt modelId="{0A98F0DF-8C59-42F8-A16E-7628A1205827}">
      <dgm:prSet phldrT="[Текст]"/>
      <dgm:spPr/>
      <dgm:t>
        <a:bodyPr/>
        <a:lstStyle/>
        <a:p>
          <a:r>
            <a:rPr lang="ru-RU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Учитель</a:t>
          </a:r>
          <a:endParaRPr lang="ru-RU" b="1" dirty="0">
            <a:solidFill>
              <a:srgbClr val="FF000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9FF5A1A-00DC-44AC-B3EA-CA0AAFB829FB}" type="parTrans" cxnId="{E58FE5CD-E767-43C5-A243-3C446274F6A8}">
      <dgm:prSet/>
      <dgm:spPr/>
      <dgm:t>
        <a:bodyPr/>
        <a:lstStyle/>
        <a:p>
          <a:endParaRPr lang="ru-RU"/>
        </a:p>
      </dgm:t>
    </dgm:pt>
    <dgm:pt modelId="{1061C8DB-470B-42B9-AA17-FA1E42DA482D}" type="sibTrans" cxnId="{E58FE5CD-E767-43C5-A243-3C446274F6A8}">
      <dgm:prSet/>
      <dgm:spPr/>
      <dgm:t>
        <a:bodyPr/>
        <a:lstStyle/>
        <a:p>
          <a:endParaRPr lang="ru-RU"/>
        </a:p>
      </dgm:t>
    </dgm:pt>
    <dgm:pt modelId="{3625D7B7-DBB5-414C-AB0D-E8830E50A874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Организация дополнительного профессионального образования</a:t>
          </a:r>
          <a:endParaRPr lang="ru-RU" sz="1600" b="1" dirty="0">
            <a:solidFill>
              <a:srgbClr val="FF000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7B9E32C-14F4-4FD9-BCE0-B802C3F1EAD6}" type="parTrans" cxnId="{9BF666F9-4BBB-4B07-A593-25240DACD6F4}">
      <dgm:prSet/>
      <dgm:spPr/>
      <dgm:t>
        <a:bodyPr/>
        <a:lstStyle/>
        <a:p>
          <a:endParaRPr lang="ru-RU"/>
        </a:p>
      </dgm:t>
    </dgm:pt>
    <dgm:pt modelId="{0E913A31-9898-4A5B-A6F1-BC7881DB183A}" type="sibTrans" cxnId="{9BF666F9-4BBB-4B07-A593-25240DACD6F4}">
      <dgm:prSet/>
      <dgm:spPr/>
      <dgm:t>
        <a:bodyPr/>
        <a:lstStyle/>
        <a:p>
          <a:endParaRPr lang="ru-RU"/>
        </a:p>
      </dgm:t>
    </dgm:pt>
    <dgm:pt modelId="{8078DA62-F325-455C-8CD3-063389FEA686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Школьное методическое объединение</a:t>
          </a:r>
          <a:endParaRPr lang="ru-RU" sz="1600" b="1" dirty="0">
            <a:solidFill>
              <a:srgbClr val="FF000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0FB9A7E-0DCD-416F-97C6-61F8846749C9}" type="parTrans" cxnId="{37D2A70F-43F2-48D3-939F-632282EB0A6D}">
      <dgm:prSet/>
      <dgm:spPr/>
      <dgm:t>
        <a:bodyPr/>
        <a:lstStyle/>
        <a:p>
          <a:endParaRPr lang="ru-RU"/>
        </a:p>
      </dgm:t>
    </dgm:pt>
    <dgm:pt modelId="{6192F76A-9DAB-4566-B2A3-645A5CE257EF}" type="sibTrans" cxnId="{37D2A70F-43F2-48D3-939F-632282EB0A6D}">
      <dgm:prSet/>
      <dgm:spPr/>
      <dgm:t>
        <a:bodyPr/>
        <a:lstStyle/>
        <a:p>
          <a:endParaRPr lang="ru-RU"/>
        </a:p>
      </dgm:t>
    </dgm:pt>
    <dgm:pt modelId="{009B4869-51E0-4BF9-98F4-ADFF57F6F742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Педагогический совет</a:t>
          </a:r>
          <a:endParaRPr lang="ru-RU" sz="1600" b="1" dirty="0">
            <a:solidFill>
              <a:srgbClr val="FF000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1197C0D-D7BB-40CF-B0EB-5D81B0D6697B}" type="parTrans" cxnId="{937D3FD9-2088-4417-9AE8-BCE41A26012E}">
      <dgm:prSet/>
      <dgm:spPr/>
      <dgm:t>
        <a:bodyPr/>
        <a:lstStyle/>
        <a:p>
          <a:endParaRPr lang="ru-RU"/>
        </a:p>
      </dgm:t>
    </dgm:pt>
    <dgm:pt modelId="{268FD5AD-8B9F-4C2A-8CDC-EEAC206EB400}" type="sibTrans" cxnId="{937D3FD9-2088-4417-9AE8-BCE41A26012E}">
      <dgm:prSet/>
      <dgm:spPr/>
      <dgm:t>
        <a:bodyPr/>
        <a:lstStyle/>
        <a:p>
          <a:endParaRPr lang="ru-RU"/>
        </a:p>
      </dgm:t>
    </dgm:pt>
    <dgm:pt modelId="{9E03689D-EA0E-43E1-B56C-D40605F28A0E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Районное методическое объединение</a:t>
          </a:r>
          <a:endParaRPr lang="ru-RU" sz="1600" b="1" dirty="0">
            <a:solidFill>
              <a:srgbClr val="FF000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2199B1E-3907-4601-A8D9-3089CC49C9EB}" type="parTrans" cxnId="{E75BD8CF-1192-49E9-9AD6-9D0D0E1B6A65}">
      <dgm:prSet/>
      <dgm:spPr/>
      <dgm:t>
        <a:bodyPr/>
        <a:lstStyle/>
        <a:p>
          <a:endParaRPr lang="ru-RU" dirty="0"/>
        </a:p>
      </dgm:t>
    </dgm:pt>
    <dgm:pt modelId="{F17339BE-950E-4C64-B24B-4C3FA6D26EA8}" type="sibTrans" cxnId="{E75BD8CF-1192-49E9-9AD6-9D0D0E1B6A65}">
      <dgm:prSet/>
      <dgm:spPr/>
      <dgm:t>
        <a:bodyPr/>
        <a:lstStyle/>
        <a:p>
          <a:endParaRPr lang="ru-RU"/>
        </a:p>
      </dgm:t>
    </dgm:pt>
    <dgm:pt modelId="{126CF08E-82DE-4059-B970-B17EE52A85F0}" type="pres">
      <dgm:prSet presAssocID="{21D8C67A-22FD-4B89-9694-C8E769A31B3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AAB405F-A9DA-4EE8-A4BF-55C346503B91}" type="pres">
      <dgm:prSet presAssocID="{0A98F0DF-8C59-42F8-A16E-7628A1205827}" presName="centerShape" presStyleLbl="node0" presStyleIdx="0" presStyleCnt="1" custScaleX="486903" custScaleY="123415"/>
      <dgm:spPr/>
      <dgm:t>
        <a:bodyPr/>
        <a:lstStyle/>
        <a:p>
          <a:endParaRPr lang="ru-RU"/>
        </a:p>
      </dgm:t>
    </dgm:pt>
    <dgm:pt modelId="{381B23C4-3B4E-4AE5-94AF-A3A21E1D7AD2}" type="pres">
      <dgm:prSet presAssocID="{F7B9E32C-14F4-4FD9-BCE0-B802C3F1EAD6}" presName="parTrans" presStyleLbl="sibTrans2D1" presStyleIdx="0" presStyleCnt="4" custFlipVert="0" custFlipHor="1" custScaleX="252506" custScaleY="177753"/>
      <dgm:spPr/>
      <dgm:t>
        <a:bodyPr/>
        <a:lstStyle/>
        <a:p>
          <a:endParaRPr lang="ru-RU"/>
        </a:p>
      </dgm:t>
    </dgm:pt>
    <dgm:pt modelId="{AE6AB65B-839E-4BA2-9EEE-EA1F317BF850}" type="pres">
      <dgm:prSet presAssocID="{F7B9E32C-14F4-4FD9-BCE0-B802C3F1EAD6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1883482A-DCD8-4DD8-84C0-AEF61D859597}" type="pres">
      <dgm:prSet presAssocID="{3625D7B7-DBB5-414C-AB0D-E8830E50A874}" presName="node" presStyleLbl="node1" presStyleIdx="0" presStyleCnt="4" custScaleX="9984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EB79AA-E44A-4BB5-9D2E-4B8B35CDFA07}" type="pres">
      <dgm:prSet presAssocID="{B0FB9A7E-0DCD-416F-97C6-61F8846749C9}" presName="parTrans" presStyleLbl="sibTrans2D1" presStyleIdx="1" presStyleCnt="4" custAng="10800000" custScaleX="256503" custScaleY="107901"/>
      <dgm:spPr/>
      <dgm:t>
        <a:bodyPr/>
        <a:lstStyle/>
        <a:p>
          <a:endParaRPr lang="ru-RU"/>
        </a:p>
      </dgm:t>
    </dgm:pt>
    <dgm:pt modelId="{5CB4D3A2-4848-4968-B913-47EDD1929ADD}" type="pres">
      <dgm:prSet presAssocID="{B0FB9A7E-0DCD-416F-97C6-61F8846749C9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3AA7AC87-5A5E-4EE4-9EEB-D556D1138E95}" type="pres">
      <dgm:prSet presAssocID="{8078DA62-F325-455C-8CD3-063389FEA686}" presName="node" presStyleLbl="node1" presStyleIdx="1" presStyleCnt="4" custScaleX="526120" custRadScaleRad="3123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BB173B-9ADF-4C22-9F40-624E5DB6C3DA}" type="pres">
      <dgm:prSet presAssocID="{31197C0D-D7BB-40CF-B0EB-5D81B0D6697B}" presName="parTrans" presStyleLbl="sibTrans2D1" presStyleIdx="2" presStyleCnt="4" custAng="10497314" custFlipHor="1" custScaleX="250203" custScaleY="185299"/>
      <dgm:spPr/>
      <dgm:t>
        <a:bodyPr/>
        <a:lstStyle/>
        <a:p>
          <a:endParaRPr lang="ru-RU"/>
        </a:p>
      </dgm:t>
    </dgm:pt>
    <dgm:pt modelId="{33D6FA35-5415-4F7E-8FC7-49E5AF3BDA95}" type="pres">
      <dgm:prSet presAssocID="{31197C0D-D7BB-40CF-B0EB-5D81B0D6697B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7BECE8A4-5A56-43D4-8820-49A6A31E8F86}" type="pres">
      <dgm:prSet presAssocID="{009B4869-51E0-4BF9-98F4-ADFF57F6F742}" presName="node" presStyleLbl="node1" presStyleIdx="2" presStyleCnt="4" custScaleX="10104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53634B-BB29-4D92-BB8B-606C01B66C4C}" type="pres">
      <dgm:prSet presAssocID="{D2199B1E-3907-4601-A8D9-3089CC49C9EB}" presName="parTrans" presStyleLbl="sibTrans2D1" presStyleIdx="3" presStyleCnt="4" custAng="11007009" custScaleX="279646" custScaleY="173968"/>
      <dgm:spPr/>
      <dgm:t>
        <a:bodyPr/>
        <a:lstStyle/>
        <a:p>
          <a:endParaRPr lang="ru-RU"/>
        </a:p>
      </dgm:t>
    </dgm:pt>
    <dgm:pt modelId="{9DADB304-2CDF-4FF7-93A6-037433A4E3FB}" type="pres">
      <dgm:prSet presAssocID="{D2199B1E-3907-4601-A8D9-3089CC49C9EB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B45EDCA7-46F7-45F8-9897-89A023BAA159}" type="pres">
      <dgm:prSet presAssocID="{9E03689D-EA0E-43E1-B56C-D40605F28A0E}" presName="node" presStyleLbl="node1" presStyleIdx="3" presStyleCnt="4" custScaleX="556457" custRadScaleRad="332773" custRadScaleInc="24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58FE5CD-E767-43C5-A243-3C446274F6A8}" srcId="{21D8C67A-22FD-4B89-9694-C8E769A31B3B}" destId="{0A98F0DF-8C59-42F8-A16E-7628A1205827}" srcOrd="0" destOrd="0" parTransId="{F9FF5A1A-00DC-44AC-B3EA-CA0AAFB829FB}" sibTransId="{1061C8DB-470B-42B9-AA17-FA1E42DA482D}"/>
    <dgm:cxn modelId="{D02A2BF2-8FD1-4584-8E8E-54D908E7E452}" type="presOf" srcId="{B0FB9A7E-0DCD-416F-97C6-61F8846749C9}" destId="{BBEB79AA-E44A-4BB5-9D2E-4B8B35CDFA07}" srcOrd="0" destOrd="0" presId="urn:microsoft.com/office/officeart/2005/8/layout/radial5"/>
    <dgm:cxn modelId="{9E0292A4-81BB-43BE-A29F-AA5DE5820594}" type="presOf" srcId="{31197C0D-D7BB-40CF-B0EB-5D81B0D6697B}" destId="{33D6FA35-5415-4F7E-8FC7-49E5AF3BDA95}" srcOrd="1" destOrd="0" presId="urn:microsoft.com/office/officeart/2005/8/layout/radial5"/>
    <dgm:cxn modelId="{336C405B-18D1-4B2B-9F10-A646F8DB44D4}" type="presOf" srcId="{21D8C67A-22FD-4B89-9694-C8E769A31B3B}" destId="{126CF08E-82DE-4059-B970-B17EE52A85F0}" srcOrd="0" destOrd="0" presId="urn:microsoft.com/office/officeart/2005/8/layout/radial5"/>
    <dgm:cxn modelId="{ACCAF44D-92A2-408C-B91C-BD9C1E763CBF}" type="presOf" srcId="{3625D7B7-DBB5-414C-AB0D-E8830E50A874}" destId="{1883482A-DCD8-4DD8-84C0-AEF61D859597}" srcOrd="0" destOrd="0" presId="urn:microsoft.com/office/officeart/2005/8/layout/radial5"/>
    <dgm:cxn modelId="{A2980010-DB4F-4D41-AED9-363DDA823A6B}" type="presOf" srcId="{D2199B1E-3907-4601-A8D9-3089CC49C9EB}" destId="{9DADB304-2CDF-4FF7-93A6-037433A4E3FB}" srcOrd="1" destOrd="0" presId="urn:microsoft.com/office/officeart/2005/8/layout/radial5"/>
    <dgm:cxn modelId="{9BF666F9-4BBB-4B07-A593-25240DACD6F4}" srcId="{0A98F0DF-8C59-42F8-A16E-7628A1205827}" destId="{3625D7B7-DBB5-414C-AB0D-E8830E50A874}" srcOrd="0" destOrd="0" parTransId="{F7B9E32C-14F4-4FD9-BCE0-B802C3F1EAD6}" sibTransId="{0E913A31-9898-4A5B-A6F1-BC7881DB183A}"/>
    <dgm:cxn modelId="{D1EB38D1-13DF-4E8F-9E6D-23180FCC6033}" type="presOf" srcId="{009B4869-51E0-4BF9-98F4-ADFF57F6F742}" destId="{7BECE8A4-5A56-43D4-8820-49A6A31E8F86}" srcOrd="0" destOrd="0" presId="urn:microsoft.com/office/officeart/2005/8/layout/radial5"/>
    <dgm:cxn modelId="{A3562BEB-7D74-447D-A048-3B386569282F}" type="presOf" srcId="{8078DA62-F325-455C-8CD3-063389FEA686}" destId="{3AA7AC87-5A5E-4EE4-9EEB-D556D1138E95}" srcOrd="0" destOrd="0" presId="urn:microsoft.com/office/officeart/2005/8/layout/radial5"/>
    <dgm:cxn modelId="{977904BF-F64C-464A-8398-667756D20DA4}" type="presOf" srcId="{F7B9E32C-14F4-4FD9-BCE0-B802C3F1EAD6}" destId="{AE6AB65B-839E-4BA2-9EEE-EA1F317BF850}" srcOrd="1" destOrd="0" presId="urn:microsoft.com/office/officeart/2005/8/layout/radial5"/>
    <dgm:cxn modelId="{E7FC6B73-0110-4719-8A3D-18DBE6886828}" type="presOf" srcId="{B0FB9A7E-0DCD-416F-97C6-61F8846749C9}" destId="{5CB4D3A2-4848-4968-B913-47EDD1929ADD}" srcOrd="1" destOrd="0" presId="urn:microsoft.com/office/officeart/2005/8/layout/radial5"/>
    <dgm:cxn modelId="{37D2A70F-43F2-48D3-939F-632282EB0A6D}" srcId="{0A98F0DF-8C59-42F8-A16E-7628A1205827}" destId="{8078DA62-F325-455C-8CD3-063389FEA686}" srcOrd="1" destOrd="0" parTransId="{B0FB9A7E-0DCD-416F-97C6-61F8846749C9}" sibTransId="{6192F76A-9DAB-4566-B2A3-645A5CE257EF}"/>
    <dgm:cxn modelId="{1C2316A8-F69F-4EED-8DD2-44BD9DEAEC19}" type="presOf" srcId="{9E03689D-EA0E-43E1-B56C-D40605F28A0E}" destId="{B45EDCA7-46F7-45F8-9897-89A023BAA159}" srcOrd="0" destOrd="0" presId="urn:microsoft.com/office/officeart/2005/8/layout/radial5"/>
    <dgm:cxn modelId="{00C9BCE8-C5B1-4EDD-921B-D40302FBAA42}" type="presOf" srcId="{F7B9E32C-14F4-4FD9-BCE0-B802C3F1EAD6}" destId="{381B23C4-3B4E-4AE5-94AF-A3A21E1D7AD2}" srcOrd="0" destOrd="0" presId="urn:microsoft.com/office/officeart/2005/8/layout/radial5"/>
    <dgm:cxn modelId="{50A0398E-23AF-4B64-BA2E-D76CA42153DB}" type="presOf" srcId="{0A98F0DF-8C59-42F8-A16E-7628A1205827}" destId="{9AAB405F-A9DA-4EE8-A4BF-55C346503B91}" srcOrd="0" destOrd="0" presId="urn:microsoft.com/office/officeart/2005/8/layout/radial5"/>
    <dgm:cxn modelId="{E75BD8CF-1192-49E9-9AD6-9D0D0E1B6A65}" srcId="{0A98F0DF-8C59-42F8-A16E-7628A1205827}" destId="{9E03689D-EA0E-43E1-B56C-D40605F28A0E}" srcOrd="3" destOrd="0" parTransId="{D2199B1E-3907-4601-A8D9-3089CC49C9EB}" sibTransId="{F17339BE-950E-4C64-B24B-4C3FA6D26EA8}"/>
    <dgm:cxn modelId="{937D3FD9-2088-4417-9AE8-BCE41A26012E}" srcId="{0A98F0DF-8C59-42F8-A16E-7628A1205827}" destId="{009B4869-51E0-4BF9-98F4-ADFF57F6F742}" srcOrd="2" destOrd="0" parTransId="{31197C0D-D7BB-40CF-B0EB-5D81B0D6697B}" sibTransId="{268FD5AD-8B9F-4C2A-8CDC-EEAC206EB400}"/>
    <dgm:cxn modelId="{2A6E3E58-D6B6-436D-AC4E-36801B852D0E}" type="presOf" srcId="{D2199B1E-3907-4601-A8D9-3089CC49C9EB}" destId="{D853634B-BB29-4D92-BB8B-606C01B66C4C}" srcOrd="0" destOrd="0" presId="urn:microsoft.com/office/officeart/2005/8/layout/radial5"/>
    <dgm:cxn modelId="{8ADFF446-3391-44D9-9DB8-5BFC460EEAE8}" type="presOf" srcId="{31197C0D-D7BB-40CF-B0EB-5D81B0D6697B}" destId="{3ABB173B-9ADF-4C22-9F40-624E5DB6C3DA}" srcOrd="0" destOrd="0" presId="urn:microsoft.com/office/officeart/2005/8/layout/radial5"/>
    <dgm:cxn modelId="{B7176515-5010-447C-A174-8D736E4D368F}" type="presParOf" srcId="{126CF08E-82DE-4059-B970-B17EE52A85F0}" destId="{9AAB405F-A9DA-4EE8-A4BF-55C346503B91}" srcOrd="0" destOrd="0" presId="urn:microsoft.com/office/officeart/2005/8/layout/radial5"/>
    <dgm:cxn modelId="{D8334DFD-BB2A-4BA1-B13E-73D6FF95D1A4}" type="presParOf" srcId="{126CF08E-82DE-4059-B970-B17EE52A85F0}" destId="{381B23C4-3B4E-4AE5-94AF-A3A21E1D7AD2}" srcOrd="1" destOrd="0" presId="urn:microsoft.com/office/officeart/2005/8/layout/radial5"/>
    <dgm:cxn modelId="{7B8C2CA6-365D-4DE2-B831-C5323B250109}" type="presParOf" srcId="{381B23C4-3B4E-4AE5-94AF-A3A21E1D7AD2}" destId="{AE6AB65B-839E-4BA2-9EEE-EA1F317BF850}" srcOrd="0" destOrd="0" presId="urn:microsoft.com/office/officeart/2005/8/layout/radial5"/>
    <dgm:cxn modelId="{C86FCD26-168A-4DFE-9F90-CA265374F18E}" type="presParOf" srcId="{126CF08E-82DE-4059-B970-B17EE52A85F0}" destId="{1883482A-DCD8-4DD8-84C0-AEF61D859597}" srcOrd="2" destOrd="0" presId="urn:microsoft.com/office/officeart/2005/8/layout/radial5"/>
    <dgm:cxn modelId="{8F07B7AB-7015-4F87-9577-5B9F12D79EDC}" type="presParOf" srcId="{126CF08E-82DE-4059-B970-B17EE52A85F0}" destId="{BBEB79AA-E44A-4BB5-9D2E-4B8B35CDFA07}" srcOrd="3" destOrd="0" presId="urn:microsoft.com/office/officeart/2005/8/layout/radial5"/>
    <dgm:cxn modelId="{370DA927-AB4C-4CC1-A034-7877A424E5D0}" type="presParOf" srcId="{BBEB79AA-E44A-4BB5-9D2E-4B8B35CDFA07}" destId="{5CB4D3A2-4848-4968-B913-47EDD1929ADD}" srcOrd="0" destOrd="0" presId="urn:microsoft.com/office/officeart/2005/8/layout/radial5"/>
    <dgm:cxn modelId="{A7F8BBA2-E808-43F2-AA89-962FB8C02898}" type="presParOf" srcId="{126CF08E-82DE-4059-B970-B17EE52A85F0}" destId="{3AA7AC87-5A5E-4EE4-9EEB-D556D1138E95}" srcOrd="4" destOrd="0" presId="urn:microsoft.com/office/officeart/2005/8/layout/radial5"/>
    <dgm:cxn modelId="{26BC0E51-EFE4-4E83-A80B-FAE3FA987A25}" type="presParOf" srcId="{126CF08E-82DE-4059-B970-B17EE52A85F0}" destId="{3ABB173B-9ADF-4C22-9F40-624E5DB6C3DA}" srcOrd="5" destOrd="0" presId="urn:microsoft.com/office/officeart/2005/8/layout/radial5"/>
    <dgm:cxn modelId="{25E06854-9DD8-48DF-9894-B09946B1B8AF}" type="presParOf" srcId="{3ABB173B-9ADF-4C22-9F40-624E5DB6C3DA}" destId="{33D6FA35-5415-4F7E-8FC7-49E5AF3BDA95}" srcOrd="0" destOrd="0" presId="urn:microsoft.com/office/officeart/2005/8/layout/radial5"/>
    <dgm:cxn modelId="{DC4FDAE3-7032-43FD-AEA4-4BD2641C3E0C}" type="presParOf" srcId="{126CF08E-82DE-4059-B970-B17EE52A85F0}" destId="{7BECE8A4-5A56-43D4-8820-49A6A31E8F86}" srcOrd="6" destOrd="0" presId="urn:microsoft.com/office/officeart/2005/8/layout/radial5"/>
    <dgm:cxn modelId="{900438AC-A26E-426A-853C-AF72A27A25A0}" type="presParOf" srcId="{126CF08E-82DE-4059-B970-B17EE52A85F0}" destId="{D853634B-BB29-4D92-BB8B-606C01B66C4C}" srcOrd="7" destOrd="0" presId="urn:microsoft.com/office/officeart/2005/8/layout/radial5"/>
    <dgm:cxn modelId="{BCA1A90B-C2DB-4510-8087-187AF70B2C7F}" type="presParOf" srcId="{D853634B-BB29-4D92-BB8B-606C01B66C4C}" destId="{9DADB304-2CDF-4FF7-93A6-037433A4E3FB}" srcOrd="0" destOrd="0" presId="urn:microsoft.com/office/officeart/2005/8/layout/radial5"/>
    <dgm:cxn modelId="{1A0CA6C8-7647-46F6-9CD1-10A474137330}" type="presParOf" srcId="{126CF08E-82DE-4059-B970-B17EE52A85F0}" destId="{B45EDCA7-46F7-45F8-9897-89A023BAA159}" srcOrd="8" destOrd="0" presId="urn:microsoft.com/office/officeart/2005/8/layout/radial5"/>
  </dgm:cxnLst>
  <dgm:bg/>
  <dgm:whole/>
  <dgm:extLst>
    <a:ext uri="http://schemas.microsoft.com/office/drawing/2008/diagram">
      <dsp:dataModelExt xmlns=""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79C462-86F4-4540-818C-C1DE076DDC20}">
      <dsp:nvSpPr>
        <dsp:cNvPr id="0" name=""/>
        <dsp:cNvSpPr/>
      </dsp:nvSpPr>
      <dsp:spPr>
        <a:xfrm rot="5400000">
          <a:off x="-207871" y="208429"/>
          <a:ext cx="1385806" cy="97006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/>
        </a:p>
      </dsp:txBody>
      <dsp:txXfrm rot="-5400000">
        <a:off x="0" y="485590"/>
        <a:ext cx="970064" cy="415742"/>
      </dsp:txXfrm>
    </dsp:sp>
    <dsp:sp modelId="{3395236A-680A-4AE3-814B-14D00B675799}">
      <dsp:nvSpPr>
        <dsp:cNvPr id="0" name=""/>
        <dsp:cNvSpPr/>
      </dsp:nvSpPr>
      <dsp:spPr>
        <a:xfrm rot="5400000">
          <a:off x="5602655" y="-4632032"/>
          <a:ext cx="900774" cy="1016595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организация систематического мониторинга образовательных результатов обучающихся</a:t>
          </a:r>
          <a:endParaRPr lang="ru-RU" sz="2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-5400000">
        <a:off x="970064" y="44531"/>
        <a:ext cx="10121984" cy="812830"/>
      </dsp:txXfrm>
    </dsp:sp>
    <dsp:sp modelId="{B457BEE7-7CB0-4A6B-8259-AF12612DA03B}">
      <dsp:nvSpPr>
        <dsp:cNvPr id="0" name=""/>
        <dsp:cNvSpPr/>
      </dsp:nvSpPr>
      <dsp:spPr>
        <a:xfrm rot="5400000">
          <a:off x="-207871" y="1397018"/>
          <a:ext cx="1385806" cy="970064"/>
        </a:xfrm>
        <a:prstGeom prst="chevron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accent4">
              <a:hueOff val="4900445"/>
              <a:satOff val="-20388"/>
              <a:lumOff val="48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/>
        </a:p>
      </dsp:txBody>
      <dsp:txXfrm rot="-5400000">
        <a:off x="0" y="1674179"/>
        <a:ext cx="970064" cy="415742"/>
      </dsp:txXfrm>
    </dsp:sp>
    <dsp:sp modelId="{8B70F96D-FEF9-4E54-A586-BC3577E9FF1D}">
      <dsp:nvSpPr>
        <dsp:cNvPr id="0" name=""/>
        <dsp:cNvSpPr/>
      </dsp:nvSpPr>
      <dsp:spPr>
        <a:xfrm rot="5400000">
          <a:off x="5602655" y="-3443443"/>
          <a:ext cx="900774" cy="1016595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4900445"/>
              <a:satOff val="-20388"/>
              <a:lumOff val="48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организация работы и контроль за деятельностью наставничества в обучении</a:t>
          </a:r>
          <a:endParaRPr lang="ru-RU" sz="2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-5400000">
        <a:off x="970064" y="1233120"/>
        <a:ext cx="10121984" cy="812830"/>
      </dsp:txXfrm>
    </dsp:sp>
    <dsp:sp modelId="{F75168DC-0818-451A-82EE-9AEF6D282173}">
      <dsp:nvSpPr>
        <dsp:cNvPr id="0" name=""/>
        <dsp:cNvSpPr/>
      </dsp:nvSpPr>
      <dsp:spPr>
        <a:xfrm rot="5400000">
          <a:off x="-207871" y="2585606"/>
          <a:ext cx="1385806" cy="970064"/>
        </a:xfrm>
        <a:prstGeom prst="chevron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/>
        </a:p>
      </dsp:txBody>
      <dsp:txXfrm rot="-5400000">
        <a:off x="0" y="2862767"/>
        <a:ext cx="970064" cy="415742"/>
      </dsp:txXfrm>
    </dsp:sp>
    <dsp:sp modelId="{34173EBD-088D-41A6-BD7A-D2D3A72E5D8D}">
      <dsp:nvSpPr>
        <dsp:cNvPr id="0" name=""/>
        <dsp:cNvSpPr/>
      </dsp:nvSpPr>
      <dsp:spPr>
        <a:xfrm rot="5400000">
          <a:off x="5602655" y="-2254855"/>
          <a:ext cx="900774" cy="1016595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контроль за деятельностью классных руководителей, учителей предметников и психолога с учащимися, имеющих затруднения в учёбе</a:t>
          </a:r>
          <a:endParaRPr lang="ru-RU" sz="2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-5400000">
        <a:off x="970064" y="2421708"/>
        <a:ext cx="10121984" cy="8128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79C462-86F4-4540-818C-C1DE076DDC20}">
      <dsp:nvSpPr>
        <dsp:cNvPr id="0" name=""/>
        <dsp:cNvSpPr/>
      </dsp:nvSpPr>
      <dsp:spPr>
        <a:xfrm rot="5400000">
          <a:off x="-134516" y="136967"/>
          <a:ext cx="896776" cy="62774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 rot="-5400000">
        <a:off x="1" y="316323"/>
        <a:ext cx="627743" cy="269033"/>
      </dsp:txXfrm>
    </dsp:sp>
    <dsp:sp modelId="{3395236A-680A-4AE3-814B-14D00B675799}">
      <dsp:nvSpPr>
        <dsp:cNvPr id="0" name=""/>
        <dsp:cNvSpPr/>
      </dsp:nvSpPr>
      <dsp:spPr>
        <a:xfrm rot="5400000">
          <a:off x="5767593" y="-5137398"/>
          <a:ext cx="582904" cy="1086260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работа с учащимися, имеющих затруднения в учёбе, согласно индивидуальному образовательному маршруту</a:t>
          </a:r>
          <a:endParaRPr lang="ru-RU" sz="24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-5400000">
        <a:off x="627744" y="30906"/>
        <a:ext cx="10834149" cy="525994"/>
      </dsp:txXfrm>
    </dsp:sp>
    <dsp:sp modelId="{B457BEE7-7CB0-4A6B-8259-AF12612DA03B}">
      <dsp:nvSpPr>
        <dsp:cNvPr id="0" name=""/>
        <dsp:cNvSpPr/>
      </dsp:nvSpPr>
      <dsp:spPr>
        <a:xfrm rot="5400000">
          <a:off x="-134516" y="880356"/>
          <a:ext cx="896776" cy="627743"/>
        </a:xfrm>
        <a:prstGeom prst="chevron">
          <a:avLst/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 w="12700" cap="flat" cmpd="sng" algn="ctr">
          <a:solidFill>
            <a:schemeClr val="accent4">
              <a:hueOff val="3266964"/>
              <a:satOff val="-13592"/>
              <a:lumOff val="320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 rot="-5400000">
        <a:off x="1" y="1059712"/>
        <a:ext cx="627743" cy="269033"/>
      </dsp:txXfrm>
    </dsp:sp>
    <dsp:sp modelId="{8B70F96D-FEF9-4E54-A586-BC3577E9FF1D}">
      <dsp:nvSpPr>
        <dsp:cNvPr id="0" name=""/>
        <dsp:cNvSpPr/>
      </dsp:nvSpPr>
      <dsp:spPr>
        <a:xfrm rot="5400000">
          <a:off x="5767593" y="-4394009"/>
          <a:ext cx="582904" cy="1086260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3266964"/>
              <a:satOff val="-13592"/>
              <a:lumOff val="320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создание психологически комфортной образовательной среды на уроке</a:t>
          </a:r>
          <a:endParaRPr lang="ru-RU" sz="24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-5400000">
        <a:off x="627744" y="774295"/>
        <a:ext cx="10834149" cy="525994"/>
      </dsp:txXfrm>
    </dsp:sp>
    <dsp:sp modelId="{F75168DC-0818-451A-82EE-9AEF6D282173}">
      <dsp:nvSpPr>
        <dsp:cNvPr id="0" name=""/>
        <dsp:cNvSpPr/>
      </dsp:nvSpPr>
      <dsp:spPr>
        <a:xfrm rot="5400000">
          <a:off x="-134516" y="1623746"/>
          <a:ext cx="896776" cy="627743"/>
        </a:xfrm>
        <a:prstGeom prst="chevron">
          <a:avLst/>
        </a:prstGeom>
        <a:solidFill>
          <a:schemeClr val="accent4">
            <a:hueOff val="6533927"/>
            <a:satOff val="-27185"/>
            <a:lumOff val="6405"/>
            <a:alphaOff val="0"/>
          </a:schemeClr>
        </a:solidFill>
        <a:ln w="12700" cap="flat" cmpd="sng" algn="ctr">
          <a:solidFill>
            <a:schemeClr val="accent4">
              <a:hueOff val="6533927"/>
              <a:satOff val="-27185"/>
              <a:lumOff val="640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 rot="-5400000">
        <a:off x="1" y="1803102"/>
        <a:ext cx="627743" cy="269033"/>
      </dsp:txXfrm>
    </dsp:sp>
    <dsp:sp modelId="{34173EBD-088D-41A6-BD7A-D2D3A72E5D8D}">
      <dsp:nvSpPr>
        <dsp:cNvPr id="0" name=""/>
        <dsp:cNvSpPr/>
      </dsp:nvSpPr>
      <dsp:spPr>
        <a:xfrm rot="5400000">
          <a:off x="5767593" y="-3650619"/>
          <a:ext cx="582904" cy="1086260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6533927"/>
              <a:satOff val="-27185"/>
              <a:lumOff val="640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использование разнообразных методов и технологий для мотивации школьников к учению</a:t>
          </a:r>
          <a:endParaRPr lang="ru-RU" sz="24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-5400000">
        <a:off x="627744" y="1517685"/>
        <a:ext cx="10834149" cy="525994"/>
      </dsp:txXfrm>
    </dsp:sp>
    <dsp:sp modelId="{0C032C0A-B74A-4CED-BA71-486CFF1DB794}">
      <dsp:nvSpPr>
        <dsp:cNvPr id="0" name=""/>
        <dsp:cNvSpPr/>
      </dsp:nvSpPr>
      <dsp:spPr>
        <a:xfrm rot="5400000">
          <a:off x="-134516" y="2367135"/>
          <a:ext cx="896776" cy="627743"/>
        </a:xfrm>
        <a:prstGeom prst="chevron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-5400000">
        <a:off x="1" y="2546491"/>
        <a:ext cx="627743" cy="269033"/>
      </dsp:txXfrm>
    </dsp:sp>
    <dsp:sp modelId="{9296DC3A-CAA1-49F7-BEA8-86AC79A9C8EF}">
      <dsp:nvSpPr>
        <dsp:cNvPr id="0" name=""/>
        <dsp:cNvSpPr/>
      </dsp:nvSpPr>
      <dsp:spPr>
        <a:xfrm rot="5400000">
          <a:off x="5767593" y="-2907230"/>
          <a:ext cx="582904" cy="1086260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организация целенаправленной работы по формированию элементов функциональной грамотности на каждом уроке</a:t>
          </a:r>
          <a:endParaRPr lang="ru-RU" sz="24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-5400000">
        <a:off x="627744" y="2261074"/>
        <a:ext cx="10834149" cy="5259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79C462-86F4-4540-818C-C1DE076DDC20}">
      <dsp:nvSpPr>
        <dsp:cNvPr id="0" name=""/>
        <dsp:cNvSpPr/>
      </dsp:nvSpPr>
      <dsp:spPr>
        <a:xfrm rot="5400000">
          <a:off x="-143554" y="143554"/>
          <a:ext cx="957032" cy="669922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 rot="-5400000">
        <a:off x="1" y="334960"/>
        <a:ext cx="669922" cy="287110"/>
      </dsp:txXfrm>
    </dsp:sp>
    <dsp:sp modelId="{3395236A-680A-4AE3-814B-14D00B675799}">
      <dsp:nvSpPr>
        <dsp:cNvPr id="0" name=""/>
        <dsp:cNvSpPr/>
      </dsp:nvSpPr>
      <dsp:spPr>
        <a:xfrm rot="5400000">
          <a:off x="4594015" y="-3920790"/>
          <a:ext cx="622070" cy="847025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создание банка данных детей, имеющих низкую мотивацию к процессу обучения, имеющих затруднения в учёбе</a:t>
          </a:r>
          <a:endParaRPr lang="ru-RU" sz="24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-5400000">
        <a:off x="669923" y="33669"/>
        <a:ext cx="8439889" cy="561336"/>
      </dsp:txXfrm>
    </dsp:sp>
    <dsp:sp modelId="{B457BEE7-7CB0-4A6B-8259-AF12612DA03B}">
      <dsp:nvSpPr>
        <dsp:cNvPr id="0" name=""/>
        <dsp:cNvSpPr/>
      </dsp:nvSpPr>
      <dsp:spPr>
        <a:xfrm rot="5400000">
          <a:off x="-143554" y="919406"/>
          <a:ext cx="957032" cy="669922"/>
        </a:xfrm>
        <a:prstGeom prst="chevron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accent4">
              <a:hueOff val="4900445"/>
              <a:satOff val="-20388"/>
              <a:lumOff val="48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 rot="-5400000">
        <a:off x="1" y="1110812"/>
        <a:ext cx="669922" cy="287110"/>
      </dsp:txXfrm>
    </dsp:sp>
    <dsp:sp modelId="{8B70F96D-FEF9-4E54-A586-BC3577E9FF1D}">
      <dsp:nvSpPr>
        <dsp:cNvPr id="0" name=""/>
        <dsp:cNvSpPr/>
      </dsp:nvSpPr>
      <dsp:spPr>
        <a:xfrm rot="5400000">
          <a:off x="4594015" y="-3148240"/>
          <a:ext cx="622070" cy="847025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4900445"/>
              <a:satOff val="-20388"/>
              <a:lumOff val="48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систематическая работа по повышению самооценки школьников</a:t>
          </a:r>
          <a:endParaRPr lang="ru-RU" sz="24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-5400000">
        <a:off x="669923" y="806219"/>
        <a:ext cx="8439889" cy="561336"/>
      </dsp:txXfrm>
    </dsp:sp>
    <dsp:sp modelId="{F75168DC-0818-451A-82EE-9AEF6D282173}">
      <dsp:nvSpPr>
        <dsp:cNvPr id="0" name=""/>
        <dsp:cNvSpPr/>
      </dsp:nvSpPr>
      <dsp:spPr>
        <a:xfrm rot="5400000">
          <a:off x="-143554" y="1962140"/>
          <a:ext cx="957032" cy="669922"/>
        </a:xfrm>
        <a:prstGeom prst="chevron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 rot="-5400000">
        <a:off x="1" y="2153546"/>
        <a:ext cx="669922" cy="287110"/>
      </dsp:txXfrm>
    </dsp:sp>
    <dsp:sp modelId="{34173EBD-088D-41A6-BD7A-D2D3A72E5D8D}">
      <dsp:nvSpPr>
        <dsp:cNvPr id="0" name=""/>
        <dsp:cNvSpPr/>
      </dsp:nvSpPr>
      <dsp:spPr>
        <a:xfrm rot="5400000">
          <a:off x="4323831" y="-2105507"/>
          <a:ext cx="1162438" cy="847025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организация систематической диагностической работы и коррекционного сопровождения обучающихся с риском учебной </a:t>
          </a:r>
          <a:r>
            <a:rPr lang="ru-RU" sz="2400" kern="1200" dirty="0" err="1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неуспешности</a:t>
          </a:r>
          <a:endParaRPr lang="ru-RU" sz="24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-5400000">
        <a:off x="669922" y="1605148"/>
        <a:ext cx="8413510" cy="104894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79C462-86F4-4540-818C-C1DE076DDC20}">
      <dsp:nvSpPr>
        <dsp:cNvPr id="0" name=""/>
        <dsp:cNvSpPr/>
      </dsp:nvSpPr>
      <dsp:spPr>
        <a:xfrm rot="5400000">
          <a:off x="-163577" y="404969"/>
          <a:ext cx="1090518" cy="763362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 rot="-5400000">
        <a:off x="1" y="623072"/>
        <a:ext cx="763362" cy="327156"/>
      </dsp:txXfrm>
    </dsp:sp>
    <dsp:sp modelId="{3395236A-680A-4AE3-814B-14D00B675799}">
      <dsp:nvSpPr>
        <dsp:cNvPr id="0" name=""/>
        <dsp:cNvSpPr/>
      </dsp:nvSpPr>
      <dsp:spPr>
        <a:xfrm rot="5400000">
          <a:off x="5509867" y="-4743618"/>
          <a:ext cx="1185848" cy="106788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организация эффективной совместной деятельности с родителями по предупреждению школьной </a:t>
          </a:r>
          <a:r>
            <a:rPr lang="ru-RU" sz="2400" kern="1200" dirty="0" err="1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неуспешности</a:t>
          </a:r>
          <a:r>
            <a:rPr lang="ru-RU" sz="24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через вовлечение их в классные и школьные мероприятия, поездки</a:t>
          </a:r>
          <a:endParaRPr lang="ru-RU" sz="24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-5400000">
        <a:off x="763362" y="60775"/>
        <a:ext cx="10620970" cy="1070072"/>
      </dsp:txXfrm>
    </dsp:sp>
    <dsp:sp modelId="{B457BEE7-7CB0-4A6B-8259-AF12612DA03B}">
      <dsp:nvSpPr>
        <dsp:cNvPr id="0" name=""/>
        <dsp:cNvSpPr/>
      </dsp:nvSpPr>
      <dsp:spPr>
        <a:xfrm rot="5400000">
          <a:off x="-163577" y="1309698"/>
          <a:ext cx="1090518" cy="763362"/>
        </a:xfrm>
        <a:prstGeom prst="chevron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accent4">
              <a:hueOff val="4900445"/>
              <a:satOff val="-20388"/>
              <a:lumOff val="48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 rot="-5400000">
        <a:off x="1" y="1527801"/>
        <a:ext cx="763362" cy="327156"/>
      </dsp:txXfrm>
    </dsp:sp>
    <dsp:sp modelId="{8B70F96D-FEF9-4E54-A586-BC3577E9FF1D}">
      <dsp:nvSpPr>
        <dsp:cNvPr id="0" name=""/>
        <dsp:cNvSpPr/>
      </dsp:nvSpPr>
      <dsp:spPr>
        <a:xfrm rot="5400000">
          <a:off x="5834433" y="-3710554"/>
          <a:ext cx="536717" cy="106788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4900445"/>
              <a:satOff val="-20388"/>
              <a:lumOff val="48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контроль за посещением занятий в школе обучающимися</a:t>
          </a:r>
          <a:endParaRPr lang="ru-RU" sz="24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-5400000">
        <a:off x="763363" y="1386716"/>
        <a:ext cx="10652658" cy="484317"/>
      </dsp:txXfrm>
    </dsp:sp>
    <dsp:sp modelId="{F75168DC-0818-451A-82EE-9AEF6D282173}">
      <dsp:nvSpPr>
        <dsp:cNvPr id="0" name=""/>
        <dsp:cNvSpPr/>
      </dsp:nvSpPr>
      <dsp:spPr>
        <a:xfrm rot="5400000">
          <a:off x="-163577" y="2214427"/>
          <a:ext cx="1090518" cy="763362"/>
        </a:xfrm>
        <a:prstGeom prst="chevron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 rot="-5400000">
        <a:off x="1" y="2432530"/>
        <a:ext cx="763362" cy="327156"/>
      </dsp:txXfrm>
    </dsp:sp>
    <dsp:sp modelId="{34173EBD-088D-41A6-BD7A-D2D3A72E5D8D}">
      <dsp:nvSpPr>
        <dsp:cNvPr id="0" name=""/>
        <dsp:cNvSpPr/>
      </dsp:nvSpPr>
      <dsp:spPr>
        <a:xfrm rot="5400000">
          <a:off x="5748373" y="-2934160"/>
          <a:ext cx="708836" cy="106788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работа по повышению мотивации школьников к обучению через организацию внеурочной и внеклассной деятельности классного коллектива</a:t>
          </a:r>
          <a:endParaRPr lang="ru-RU" sz="2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-5400000">
        <a:off x="763363" y="2085453"/>
        <a:ext cx="10644255" cy="63963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AB405F-A9DA-4EE8-A4BF-55C346503B91}">
      <dsp:nvSpPr>
        <dsp:cNvPr id="0" name=""/>
        <dsp:cNvSpPr/>
      </dsp:nvSpPr>
      <dsp:spPr>
        <a:xfrm>
          <a:off x="2228280" y="1620417"/>
          <a:ext cx="1156622" cy="1156622"/>
        </a:xfrm>
        <a:prstGeom prst="ellipse">
          <a:avLst/>
        </a:prstGeom>
        <a:solidFill>
          <a:schemeClr val="accent4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Учитель</a:t>
          </a:r>
          <a:endParaRPr lang="ru-RU" sz="1400" b="1" kern="1200" dirty="0">
            <a:solidFill>
              <a:srgbClr val="FF000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97663" y="1789800"/>
        <a:ext cx="817856" cy="817856"/>
      </dsp:txXfrm>
    </dsp:sp>
    <dsp:sp modelId="{381B23C4-3B4E-4AE5-94AF-A3A21E1D7AD2}">
      <dsp:nvSpPr>
        <dsp:cNvPr id="0" name=""/>
        <dsp:cNvSpPr/>
      </dsp:nvSpPr>
      <dsp:spPr>
        <a:xfrm rot="5400000" flipH="1">
          <a:off x="2497818" y="1047106"/>
          <a:ext cx="617547" cy="6990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2590450" y="1279541"/>
        <a:ext cx="432283" cy="419410"/>
      </dsp:txXfrm>
    </dsp:sp>
    <dsp:sp modelId="{1883482A-DCD8-4DD8-84C0-AEF61D859597}">
      <dsp:nvSpPr>
        <dsp:cNvPr id="0" name=""/>
        <dsp:cNvSpPr/>
      </dsp:nvSpPr>
      <dsp:spPr>
        <a:xfrm>
          <a:off x="1737531" y="2346"/>
          <a:ext cx="2138121" cy="1156622"/>
        </a:xfrm>
        <a:prstGeom prst="ellipse">
          <a:avLst/>
        </a:prstGeom>
        <a:solidFill>
          <a:schemeClr val="accent4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Организация ДПО</a:t>
          </a:r>
          <a:endParaRPr lang="ru-RU" sz="1600" b="1" kern="1200" dirty="0">
            <a:solidFill>
              <a:srgbClr val="FF000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050652" y="171729"/>
        <a:ext cx="1511879" cy="817856"/>
      </dsp:txXfrm>
    </dsp:sp>
    <dsp:sp modelId="{BBEB79AA-E44A-4BB5-9D2E-4B8B35CDFA07}">
      <dsp:nvSpPr>
        <dsp:cNvPr id="0" name=""/>
        <dsp:cNvSpPr/>
      </dsp:nvSpPr>
      <dsp:spPr>
        <a:xfrm rot="10800000">
          <a:off x="3295044" y="1986567"/>
          <a:ext cx="627322" cy="4243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shade val="90000"/>
            <a:hueOff val="-211389"/>
            <a:satOff val="0"/>
            <a:lumOff val="1301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3422341" y="2071431"/>
        <a:ext cx="500025" cy="254594"/>
      </dsp:txXfrm>
    </dsp:sp>
    <dsp:sp modelId="{3AA7AC87-5A5E-4EE4-9EEB-D556D1138E95}">
      <dsp:nvSpPr>
        <dsp:cNvPr id="0" name=""/>
        <dsp:cNvSpPr/>
      </dsp:nvSpPr>
      <dsp:spPr>
        <a:xfrm>
          <a:off x="3846351" y="1620417"/>
          <a:ext cx="1156622" cy="1156622"/>
        </a:xfrm>
        <a:prstGeom prst="ellipse">
          <a:avLst/>
        </a:prstGeom>
        <a:solidFill>
          <a:schemeClr val="accent4">
            <a:alpha val="90000"/>
            <a:hueOff val="0"/>
            <a:satOff val="0"/>
            <a:lumOff val="0"/>
            <a:alphaOff val="-1333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ШМО</a:t>
          </a:r>
          <a:endParaRPr lang="ru-RU" sz="1600" b="1" kern="1200" dirty="0">
            <a:solidFill>
              <a:srgbClr val="FF000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015734" y="1789800"/>
        <a:ext cx="817856" cy="817856"/>
      </dsp:txXfrm>
    </dsp:sp>
    <dsp:sp modelId="{3ABB173B-9ADF-4C22-9F40-624E5DB6C3DA}">
      <dsp:nvSpPr>
        <dsp:cNvPr id="0" name=""/>
        <dsp:cNvSpPr/>
      </dsp:nvSpPr>
      <dsp:spPr>
        <a:xfrm rot="5702686" flipH="1">
          <a:off x="2500634" y="2636496"/>
          <a:ext cx="611914" cy="7286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shade val="90000"/>
            <a:hueOff val="-422779"/>
            <a:satOff val="0"/>
            <a:lumOff val="2602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2584350" y="2873665"/>
        <a:ext cx="428340" cy="437215"/>
      </dsp:txXfrm>
    </dsp:sp>
    <dsp:sp modelId="{7BECE8A4-5A56-43D4-8820-49A6A31E8F86}">
      <dsp:nvSpPr>
        <dsp:cNvPr id="0" name=""/>
        <dsp:cNvSpPr/>
      </dsp:nvSpPr>
      <dsp:spPr>
        <a:xfrm>
          <a:off x="1453054" y="3238487"/>
          <a:ext cx="2707075" cy="1156622"/>
        </a:xfrm>
        <a:prstGeom prst="ellipse">
          <a:avLst/>
        </a:prstGeom>
        <a:solidFill>
          <a:schemeClr val="accent4">
            <a:alpha val="90000"/>
            <a:hueOff val="0"/>
            <a:satOff val="0"/>
            <a:lumOff val="0"/>
            <a:alphaOff val="-26667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Педагогический совет</a:t>
          </a:r>
          <a:endParaRPr lang="ru-RU" sz="1600" b="1" kern="1200" dirty="0">
            <a:solidFill>
              <a:srgbClr val="FF000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1849496" y="3407870"/>
        <a:ext cx="1914191" cy="817856"/>
      </dsp:txXfrm>
    </dsp:sp>
    <dsp:sp modelId="{D853634B-BB29-4D92-BB8B-606C01B66C4C}">
      <dsp:nvSpPr>
        <dsp:cNvPr id="0" name=""/>
        <dsp:cNvSpPr/>
      </dsp:nvSpPr>
      <dsp:spPr>
        <a:xfrm rot="166860">
          <a:off x="1750717" y="1865720"/>
          <a:ext cx="560646" cy="6841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shade val="90000"/>
            <a:hueOff val="-634168"/>
            <a:satOff val="0"/>
            <a:lumOff val="3903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0800000">
        <a:off x="1750816" y="1998466"/>
        <a:ext cx="392452" cy="410480"/>
      </dsp:txXfrm>
    </dsp:sp>
    <dsp:sp modelId="{B45EDCA7-46F7-45F8-9897-89A023BAA159}">
      <dsp:nvSpPr>
        <dsp:cNvPr id="0" name=""/>
        <dsp:cNvSpPr/>
      </dsp:nvSpPr>
      <dsp:spPr>
        <a:xfrm>
          <a:off x="664974" y="1638675"/>
          <a:ext cx="1156622" cy="1156622"/>
        </a:xfrm>
        <a:prstGeom prst="ellipse">
          <a:avLst/>
        </a:prstGeom>
        <a:solidFill>
          <a:schemeClr val="accent4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РМО</a:t>
          </a:r>
          <a:endParaRPr lang="ru-RU" sz="1600" b="1" kern="1200" dirty="0">
            <a:solidFill>
              <a:srgbClr val="FF000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834357" y="1808058"/>
        <a:ext cx="817856" cy="8178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D650F4-B9B3-4A14-A543-E02001D33C44}" type="datetimeFigureOut">
              <a:rPr lang="ru-RU" smtClean="0"/>
              <a:pPr/>
              <a:t>10.12.2022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37194F-D934-4B26-BF6D-F24B044CF0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42508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7194F-D934-4B26-BF6D-F24B044CF06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342579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7194F-D934-4B26-BF6D-F24B044CF066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951906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7194F-D934-4B26-BF6D-F24B044CF066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951906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7194F-D934-4B26-BF6D-F24B044CF066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951906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7194F-D934-4B26-BF6D-F24B044CF066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951906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7194F-D934-4B26-BF6D-F24B044CF066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951906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7194F-D934-4B26-BF6D-F24B044CF066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342579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7194F-D934-4B26-BF6D-F24B044CF066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342579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7194F-D934-4B26-BF6D-F24B044CF066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342579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7194F-D934-4B26-BF6D-F24B044CF066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342579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7194F-D934-4B26-BF6D-F24B044CF066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951906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7194F-D934-4B26-BF6D-F24B044CF066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951906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7194F-D934-4B26-BF6D-F24B044CF066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95190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7194F-D934-4B26-BF6D-F24B044CF066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95190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7194F-D934-4B26-BF6D-F24B044CF066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95190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B036F0E-CD12-426E-B281-D462979AA1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0E7CD17-07D7-48D9-ABE9-E6F47CFF1B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7D39C36-AD79-4E4D-9EFD-0917CD1B4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5DFE3-FFA5-4A8A-95B7-CFB05625EC74}" type="datetimeFigureOut">
              <a:rPr lang="ru-RU" smtClean="0"/>
              <a:pPr/>
              <a:t>10.12.2022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629BC16-FAB0-44BE-B63B-5873D2C9C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47CE517-6FC0-439C-98CA-9206E9FCC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98787-71CA-4D6C-BD35-197E100968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330553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6828161-66DF-4381-ABBE-DC7BFA7FD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1A55A838-51B3-458D-96FC-1DF1D89A93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48B9B2E-B08B-4130-825D-80F6D60B7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5DFE3-FFA5-4A8A-95B7-CFB05625EC74}" type="datetimeFigureOut">
              <a:rPr lang="ru-RU" smtClean="0"/>
              <a:pPr/>
              <a:t>10.12.2022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9AD7D8E-4D6C-42D5-B0C8-C3A199175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056CEEF-EF1D-4BCF-85C1-072E3BDC8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98787-71CA-4D6C-BD35-197E100968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55939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2C4FF693-9EC0-43DA-A110-A43388554A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A0FE5F9-4437-44D6-9B0D-128EECC42B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77ED0C2-186C-4DD1-9C4D-4A66B3ECA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5DFE3-FFA5-4A8A-95B7-CFB05625EC74}" type="datetimeFigureOut">
              <a:rPr lang="ru-RU" smtClean="0"/>
              <a:pPr/>
              <a:t>10.12.2022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FFADD7B-8C2F-4407-9F17-F3CEA40CE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7848DCF-1595-4E18-BB2C-3D1D73D3D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98787-71CA-4D6C-BD35-197E100968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423079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FD91739-BE59-4512-920A-CD6AFDE4B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43C516C-37A7-4E4E-AB00-BAFF0FBC70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BC1F60A-7CD5-433C-B5C5-44344D385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5DFE3-FFA5-4A8A-95B7-CFB05625EC74}" type="datetimeFigureOut">
              <a:rPr lang="ru-RU" smtClean="0"/>
              <a:pPr/>
              <a:t>10.12.2022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879EAD0-AE02-4FDB-A634-2F9C82BE9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8DB47DE-76B4-4318-9E5A-A5E33FF93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98787-71CA-4D6C-BD35-197E100968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859626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579CFCE-038F-4EB5-B18D-7F41765C5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1F3EDB1-C497-4990-8CF5-01EBE0B4E4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A7B1E53-8460-43F1-9689-7C7C5121A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5DFE3-FFA5-4A8A-95B7-CFB05625EC74}" type="datetimeFigureOut">
              <a:rPr lang="ru-RU" smtClean="0"/>
              <a:pPr/>
              <a:t>10.12.2022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EC6207E-0FF2-41A4-89A3-4C812ADFE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0120666-D3DA-42C2-9341-D089FA956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98787-71CA-4D6C-BD35-197E100968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28491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ECF2F7C-00BE-4B46-9915-9BFB4341E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D911B2E-6EF8-4256-BEDC-EF43F5E65E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FF4A1491-A3B9-4285-A118-C3756474AB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7D0C526-3CA3-40A2-8E41-5CDA311D0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5DFE3-FFA5-4A8A-95B7-CFB05625EC74}" type="datetimeFigureOut">
              <a:rPr lang="ru-RU" smtClean="0"/>
              <a:pPr/>
              <a:t>10.12.2022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0CE84BA-0B32-4448-A329-80D59788A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0B6C354-A9F9-4E40-B641-1F560F80B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98787-71CA-4D6C-BD35-197E100968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413416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D04770F-836C-4B81-82B7-7EF154311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1F6404C-DAFF-4FDE-88E2-6BD5D080A6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A35A685-8DAF-4AA1-81AE-41E5AA4A0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F592EC7-97BD-4005-B39A-7A50705FDD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5240AEC0-5642-4B8E-ABEE-20555AA859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30D1B1EF-3595-41A3-98A5-971E269CB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5DFE3-FFA5-4A8A-95B7-CFB05625EC74}" type="datetimeFigureOut">
              <a:rPr lang="ru-RU" smtClean="0"/>
              <a:pPr/>
              <a:t>10.12.2022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F1AD18E7-89C8-40E6-8CDD-7675D903E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B90BEC6C-C0ED-40D4-9B06-28D6EE668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98787-71CA-4D6C-BD35-197E100968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019043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87EE94D-57AA-4DB2-A997-BB996C55E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057688ED-3E7C-4923-9723-94D118286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5DFE3-FFA5-4A8A-95B7-CFB05625EC74}" type="datetimeFigureOut">
              <a:rPr lang="ru-RU" smtClean="0"/>
              <a:pPr/>
              <a:t>10.12.2022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347002A0-FB45-46DD-BDCB-FE20E4D76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FDAB17F0-CD1C-42A5-BFDA-9E95960C4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98787-71CA-4D6C-BD35-197E100968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3536508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4B226E72-22CE-40A6-9A18-42DFFE71E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5DFE3-FFA5-4A8A-95B7-CFB05625EC74}" type="datetimeFigureOut">
              <a:rPr lang="ru-RU" smtClean="0"/>
              <a:pPr/>
              <a:t>10.12.2022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1DAB1D93-075D-40D0-9F59-73AAB91BF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1AF210B8-05AC-4E9C-9BED-73DF7CCC3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98787-71CA-4D6C-BD35-197E100968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263960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3009215-237B-4A24-A135-542B8B3D8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BBABE3F-0370-41B5-BC9A-EFF296FBF7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538D01E9-E77A-4159-90F5-AE52835B54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36EDE4E-6D54-42A2-B15A-04622F1EE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5DFE3-FFA5-4A8A-95B7-CFB05625EC74}" type="datetimeFigureOut">
              <a:rPr lang="ru-RU" smtClean="0"/>
              <a:pPr/>
              <a:t>10.12.2022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3E5303A-6DDB-49FA-9BA2-4E0650352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908ED09-D918-42EC-84F6-0A737F4B8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98787-71CA-4D6C-BD35-197E100968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501772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1A13C04-CA46-42CB-8617-74AC56D54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7ED62EF3-50C7-4654-A13E-6AC0685B21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63A98E98-A320-41FC-B567-44F0C9CBE7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EB0CE9D-F6E5-4137-8FF8-5C1B20F07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5DFE3-FFA5-4A8A-95B7-CFB05625EC74}" type="datetimeFigureOut">
              <a:rPr lang="ru-RU" smtClean="0"/>
              <a:pPr/>
              <a:t>10.12.2022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2301B04-C57D-437D-A622-F092877FB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FC0B8B2-EDF0-4CB1-B0E5-520702804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98787-71CA-4D6C-BD35-197E100968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292808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28000"/>
                <a:lumOff val="72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30F714F-494D-439B-9F3F-F87F65B27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007EC20-14A9-420E-8B4A-11691725D0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4BEF914-CFB1-49F7-9F98-01AC5FBD5B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F5DFE3-FFA5-4A8A-95B7-CFB05625EC74}" type="datetimeFigureOut">
              <a:rPr lang="ru-RU" smtClean="0"/>
              <a:pPr/>
              <a:t>10.12.2022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B7F4713-539D-4108-9570-78CC72D724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1F029B5-AE9E-4061-AADD-23EFD7AF79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298787-71CA-4D6C-BD35-197E100968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85672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2.pn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13" Type="http://schemas.microsoft.com/office/2007/relationships/diagramDrawing" Target="../diagrams/drawing2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2.xml"/><Relationship Id="rId12" Type="http://schemas.openxmlformats.org/officeDocument/2006/relationships/diagramColors" Target="../diagrams/colors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.xml"/><Relationship Id="rId11" Type="http://schemas.openxmlformats.org/officeDocument/2006/relationships/diagramQuickStyle" Target="../diagrams/quickStyle3.xml"/><Relationship Id="rId5" Type="http://schemas.openxmlformats.org/officeDocument/2006/relationships/diagramData" Target="../diagrams/data2.xml"/><Relationship Id="rId10" Type="http://schemas.openxmlformats.org/officeDocument/2006/relationships/diagramLayout" Target="../diagrams/layout3.xml"/><Relationship Id="rId4" Type="http://schemas.openxmlformats.org/officeDocument/2006/relationships/image" Target="../media/image2.png"/><Relationship Id="rId9" Type="http://schemas.openxmlformats.org/officeDocument/2006/relationships/diagramData" Target="../diagrams/data3.xml"/><Relationship Id="rId14" Type="http://schemas.microsoft.com/office/2007/relationships/diagramDrawing" Target="../diagrams/drawing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image" Target="../media/image3.jpeg"/><Relationship Id="rId7" Type="http://schemas.openxmlformats.org/officeDocument/2006/relationships/diagramLayout" Target="../diagrams/layout4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4.xml"/><Relationship Id="rId11" Type="http://schemas.openxmlformats.org/officeDocument/2006/relationships/image" Target="../media/image5.jpeg"/><Relationship Id="rId5" Type="http://schemas.openxmlformats.org/officeDocument/2006/relationships/image" Target="../media/image2.png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diagramColors" Target="../diagrams/colors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6.png"/><Relationship Id="rId9" Type="http://schemas.microsoft.com/office/2007/relationships/diagramDrawing" Target="../diagrams/drawing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2454" y="791395"/>
            <a:ext cx="10726275" cy="1218160"/>
          </a:xfrm>
        </p:spPr>
        <p:txBody>
          <a:bodyPr anchor="ctr">
            <a:normAutofit/>
          </a:bodyPr>
          <a:lstStyle/>
          <a:p>
            <a:pPr>
              <a:lnSpc>
                <a:spcPct val="115000"/>
              </a:lnSpc>
            </a:pPr>
            <a:r>
              <a:rPr lang="ru-RU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МКУ «Отдел образования Алексеевского муниципального района </a:t>
            </a:r>
            <a:br>
              <a:rPr lang="ru-RU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Республики Татарстан»</a:t>
            </a:r>
            <a:endParaRPr lang="ru-RU" sz="18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52214" y="4486940"/>
            <a:ext cx="6275031" cy="2169233"/>
          </a:xfrm>
        </p:spPr>
        <p:txBody>
          <a:bodyPr anchor="b">
            <a:noAutofit/>
          </a:bodyPr>
          <a:lstStyle/>
          <a:p>
            <a:pPr fontAlgn="t">
              <a:lnSpc>
                <a:spcPct val="100000"/>
              </a:lnSpc>
              <a:spcBef>
                <a:spcPts val="0"/>
              </a:spcBef>
            </a:pPr>
            <a:endParaRPr lang="ru-RU" sz="1600" b="1" dirty="0" smtClean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endParaRPr lang="ru-RU" sz="1600" b="1" dirty="0" smtClean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endParaRPr lang="ru-RU" sz="1600" b="1" dirty="0" smtClean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 fontAlgn="t">
              <a:lnSpc>
                <a:spcPct val="100000"/>
              </a:lnSpc>
              <a:spcBef>
                <a:spcPts val="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В.В.Егорова, 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муниципальный координатор проекта «500+»,</a:t>
            </a:r>
          </a:p>
          <a:p>
            <a:pPr algn="just" fontAlgn="t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заведующий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информационно-методическим 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отделом- заместитель начальника отдела</a:t>
            </a:r>
          </a:p>
          <a:p>
            <a:pPr algn="just" fontAlgn="t">
              <a:lnSpc>
                <a:spcPct val="100000"/>
              </a:lnSpc>
              <a:spcBef>
                <a:spcPts val="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Л.Р.Ягудина, 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куратор участника проекта «500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+» в 2022 году,</a:t>
            </a:r>
            <a:endParaRPr lang="ru-RU" sz="16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 fontAlgn="t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директор МБОУ «Алексеевская СОШ №2»</a:t>
            </a:r>
          </a:p>
          <a:p>
            <a:pPr algn="just" fontAlgn="t">
              <a:lnSpc>
                <a:spcPct val="100000"/>
              </a:lnSpc>
              <a:spcBef>
                <a:spcPts val="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Е.А.Баршис, </a:t>
            </a: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участник проекта «500+» в </a:t>
            </a: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2022 </a:t>
            </a: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году, </a:t>
            </a:r>
          </a:p>
          <a:p>
            <a:pPr algn="just" fontAlgn="t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директор МБОУ Ромодановской СОШ</a:t>
            </a:r>
            <a:endParaRPr lang="ru-RU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6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0" y="81281"/>
            <a:ext cx="12118660" cy="955253"/>
            <a:chOff x="0" y="1"/>
            <a:chExt cx="12118660" cy="955253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"/>
              <a:ext cx="1406106" cy="955253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5494" y="69576"/>
              <a:ext cx="1683166" cy="588815"/>
            </a:xfrm>
            <a:prstGeom prst="rect">
              <a:avLst/>
            </a:prstGeom>
          </p:spPr>
        </p:pic>
      </p:grpSp>
      <p:sp>
        <p:nvSpPr>
          <p:cNvPr id="7" name="Заголовок 1"/>
          <p:cNvSpPr txBox="1">
            <a:spLocks/>
          </p:cNvSpPr>
          <p:nvPr/>
        </p:nvSpPr>
        <p:spPr>
          <a:xfrm>
            <a:off x="980426" y="1845995"/>
            <a:ext cx="10726275" cy="26303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Методическое сопровождение педагогического коллектива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как фактор повышения качества образования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88249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>
            <a:off x="-90616" y="1"/>
            <a:ext cx="12209276" cy="1136821"/>
            <a:chOff x="0" y="1"/>
            <a:chExt cx="12118660" cy="955253"/>
          </a:xfrm>
        </p:grpSpPr>
        <p:grpSp>
          <p:nvGrpSpPr>
            <p:cNvPr id="17" name="Группа 11"/>
            <p:cNvGrpSpPr/>
            <p:nvPr/>
          </p:nvGrpSpPr>
          <p:grpSpPr>
            <a:xfrm>
              <a:off x="0" y="1"/>
              <a:ext cx="11128075" cy="955253"/>
              <a:chOff x="0" y="1"/>
              <a:chExt cx="11128075" cy="955253"/>
            </a:xfrm>
          </p:grpSpPr>
          <p:pic>
            <p:nvPicPr>
              <p:cNvPr id="19" name="Рисунок 18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1"/>
                <a:ext cx="1406106" cy="955253"/>
              </a:xfrm>
              <a:prstGeom prst="rect">
                <a:avLst/>
              </a:prstGeom>
            </p:spPr>
          </p:pic>
          <p:cxnSp>
            <p:nvCxnSpPr>
              <p:cNvPr id="20" name="Прямая соединительная линия 19"/>
              <p:cNvCxnSpPr/>
              <p:nvPr/>
            </p:nvCxnSpPr>
            <p:spPr>
              <a:xfrm flipV="1">
                <a:off x="1328468" y="785004"/>
                <a:ext cx="9799607" cy="8626"/>
              </a:xfrm>
              <a:prstGeom prst="line">
                <a:avLst/>
              </a:prstGeom>
              <a:ln w="38100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5494" y="69576"/>
              <a:ext cx="1683166" cy="588815"/>
            </a:xfrm>
            <a:prstGeom prst="rect">
              <a:avLst/>
            </a:prstGeom>
          </p:spPr>
        </p:pic>
      </p:grpSp>
      <p:sp>
        <p:nvSpPr>
          <p:cNvPr id="21" name="Заголовок 1"/>
          <p:cNvSpPr txBox="1">
            <a:spLocks/>
          </p:cNvSpPr>
          <p:nvPr/>
        </p:nvSpPr>
        <p:spPr>
          <a:xfrm>
            <a:off x="135467" y="-4391"/>
            <a:ext cx="11525956" cy="9386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3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Индивидуальный образовательный</a:t>
            </a:r>
          </a:p>
          <a:p>
            <a:pPr algn="ctr"/>
            <a:r>
              <a:rPr lang="ru-RU" sz="3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маршрут</a:t>
            </a:r>
            <a:endParaRPr lang="ru-RU" sz="34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039" t="15540" b="8526"/>
          <a:stretch/>
        </p:blipFill>
        <p:spPr bwMode="auto">
          <a:xfrm>
            <a:off x="81472" y="1136822"/>
            <a:ext cx="5816973" cy="3488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 flipV="1">
            <a:off x="1247785" y="1331802"/>
            <a:ext cx="2201334" cy="1811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105871" y="1574801"/>
            <a:ext cx="3369734" cy="203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595" t="559" b="5431"/>
          <a:stretch/>
        </p:blipFill>
        <p:spPr bwMode="auto">
          <a:xfrm>
            <a:off x="6070533" y="2346960"/>
            <a:ext cx="6050213" cy="4471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7970948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>
            <a:off x="-90616" y="1"/>
            <a:ext cx="12209276" cy="1136821"/>
            <a:chOff x="0" y="1"/>
            <a:chExt cx="12118660" cy="955253"/>
          </a:xfrm>
        </p:grpSpPr>
        <p:grpSp>
          <p:nvGrpSpPr>
            <p:cNvPr id="17" name="Группа 11"/>
            <p:cNvGrpSpPr/>
            <p:nvPr/>
          </p:nvGrpSpPr>
          <p:grpSpPr>
            <a:xfrm>
              <a:off x="0" y="1"/>
              <a:ext cx="11128075" cy="955253"/>
              <a:chOff x="0" y="1"/>
              <a:chExt cx="11128075" cy="955253"/>
            </a:xfrm>
          </p:grpSpPr>
          <p:pic>
            <p:nvPicPr>
              <p:cNvPr id="19" name="Рисунок 18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1"/>
                <a:ext cx="1406106" cy="955253"/>
              </a:xfrm>
              <a:prstGeom prst="rect">
                <a:avLst/>
              </a:prstGeom>
            </p:spPr>
          </p:pic>
          <p:cxnSp>
            <p:nvCxnSpPr>
              <p:cNvPr id="20" name="Прямая соединительная линия 19"/>
              <p:cNvCxnSpPr/>
              <p:nvPr/>
            </p:nvCxnSpPr>
            <p:spPr>
              <a:xfrm flipV="1">
                <a:off x="1328468" y="785004"/>
                <a:ext cx="9799607" cy="8626"/>
              </a:xfrm>
              <a:prstGeom prst="line">
                <a:avLst/>
              </a:prstGeom>
              <a:ln w="38100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5494" y="69576"/>
              <a:ext cx="1683166" cy="588815"/>
            </a:xfrm>
            <a:prstGeom prst="rect">
              <a:avLst/>
            </a:prstGeom>
          </p:spPr>
        </p:pic>
      </p:grpSp>
      <p:sp>
        <p:nvSpPr>
          <p:cNvPr id="21" name="Заголовок 1"/>
          <p:cNvSpPr txBox="1">
            <a:spLocks/>
          </p:cNvSpPr>
          <p:nvPr/>
        </p:nvSpPr>
        <p:spPr>
          <a:xfrm>
            <a:off x="135467" y="-4391"/>
            <a:ext cx="11525956" cy="9386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36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97039" y="1579418"/>
            <a:ext cx="5949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</a:t>
            </a:r>
            <a:endParaRPr lang="ru-RU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866204237"/>
              </p:ext>
            </p:extLst>
          </p:nvPr>
        </p:nvGraphicFramePr>
        <p:xfrm>
          <a:off x="404037" y="1136822"/>
          <a:ext cx="11297339" cy="5155821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5599855"/>
                <a:gridCol w="5697484"/>
              </a:tblGrid>
              <a:tr h="4050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Мероприятия:</a:t>
                      </a:r>
                      <a:endParaRPr lang="ru-RU" sz="20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Что получили</a:t>
                      </a:r>
                      <a:r>
                        <a:rPr lang="ru-RU" sz="1800" baseline="0" dirty="0" smtClean="0">
                          <a:effectLst/>
                        </a:rPr>
                        <a:t> педагоги:</a:t>
                      </a:r>
                      <a:endParaRPr lang="ru-RU" sz="1800" dirty="0" smtClean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endParaRPr lang="ru-RU" dirty="0"/>
                    </a:p>
                  </a:txBody>
                  <a:tcPr marL="68580" marR="68580" marT="0" marB="0"/>
                </a:tc>
              </a:tr>
              <a:tr h="46071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-РМО учителей географии ( август </a:t>
                      </a:r>
                      <a:r>
                        <a:rPr lang="ru-RU" sz="2000" dirty="0" smtClean="0">
                          <a:effectLst/>
                        </a:rPr>
                        <a:t>2022);</a:t>
                      </a:r>
                      <a:endParaRPr lang="ru-RU" sz="20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-РМО заместителей директора по УВР </a:t>
                      </a:r>
                      <a:r>
                        <a:rPr lang="ru-RU" sz="2000" dirty="0" smtClean="0">
                          <a:effectLst/>
                        </a:rPr>
                        <a:t>                 (</a:t>
                      </a:r>
                      <a:r>
                        <a:rPr lang="ru-RU" sz="2000" dirty="0">
                          <a:effectLst/>
                        </a:rPr>
                        <a:t>ноябрь 2022);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-Выступления </a:t>
                      </a:r>
                      <a:r>
                        <a:rPr lang="ru-RU" sz="2000" dirty="0">
                          <a:effectLst/>
                        </a:rPr>
                        <a:t>и мастер классы;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- </a:t>
                      </a:r>
                      <a:r>
                        <a:rPr lang="ru-RU" sz="2000" dirty="0" smtClean="0">
                          <a:effectLst/>
                        </a:rPr>
                        <a:t>Открытые </a:t>
                      </a:r>
                      <a:r>
                        <a:rPr lang="ru-RU" sz="2000" dirty="0">
                          <a:effectLst/>
                        </a:rPr>
                        <a:t>уроки (8 учителей- 57%);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-</a:t>
                      </a:r>
                      <a:r>
                        <a:rPr lang="ru-RU" sz="2000" dirty="0" smtClean="0">
                          <a:effectLst/>
                        </a:rPr>
                        <a:t>Участие в вебинарах,</a:t>
                      </a:r>
                      <a:r>
                        <a:rPr lang="ru-RU" sz="2000" baseline="0" dirty="0" smtClean="0">
                          <a:effectLst/>
                        </a:rPr>
                        <a:t> республиканских семинарах</a:t>
                      </a:r>
                      <a:r>
                        <a:rPr lang="ru-RU" sz="2000" dirty="0" smtClean="0">
                          <a:effectLst/>
                        </a:rPr>
                        <a:t>;</a:t>
                      </a:r>
                      <a:endParaRPr lang="ru-RU" sz="20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-</a:t>
                      </a:r>
                      <a:r>
                        <a:rPr lang="ru-RU" sz="2000" dirty="0" smtClean="0">
                          <a:effectLst/>
                        </a:rPr>
                        <a:t>Публикации</a:t>
                      </a:r>
                      <a:r>
                        <a:rPr lang="ru-RU" sz="2000" baseline="0" dirty="0" smtClean="0">
                          <a:effectLst/>
                        </a:rPr>
                        <a:t> в методических изданиях</a:t>
                      </a:r>
                      <a:r>
                        <a:rPr lang="ru-RU" sz="2000" dirty="0" smtClean="0">
                          <a:effectLst/>
                        </a:rPr>
                        <a:t>- </a:t>
                      </a:r>
                      <a:r>
                        <a:rPr lang="ru-RU" sz="2000" dirty="0">
                          <a:effectLst/>
                        </a:rPr>
                        <a:t>46,7 % </a:t>
                      </a:r>
                      <a:r>
                        <a:rPr lang="ru-RU" sz="2000" dirty="0" smtClean="0">
                          <a:effectLst/>
                        </a:rPr>
                        <a:t>   (</a:t>
                      </a:r>
                      <a:r>
                        <a:rPr lang="ru-RU" sz="2000" dirty="0">
                          <a:effectLst/>
                        </a:rPr>
                        <a:t>7 человек)</a:t>
                      </a:r>
                      <a:endParaRPr lang="ru-RU" sz="20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Совершенствование профессионального мастерства учителей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Применение </a:t>
                      </a:r>
                      <a:r>
                        <a:rPr lang="ru-RU" sz="2000" dirty="0">
                          <a:effectLst/>
                        </a:rPr>
                        <a:t>нестандартных методов подачи материала.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Урок</a:t>
                      </a:r>
                      <a:r>
                        <a:rPr lang="ru-RU" sz="2000" dirty="0">
                          <a:effectLst/>
                        </a:rPr>
                        <a:t>, проводимый опытным преподавателем в присутствии других преподавателей с целью показа своих методов работы; важное средство обмена опытом и повышения квалификации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Помогает </a:t>
                      </a:r>
                      <a:r>
                        <a:rPr lang="ru-RU" sz="2000" dirty="0">
                          <a:effectLst/>
                        </a:rPr>
                        <a:t>состояться учителю как специалисту, способствует творческому росту.</a:t>
                      </a:r>
                      <a:endParaRPr lang="ru-RU" sz="20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2990807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>
            <a:off x="-90616" y="1"/>
            <a:ext cx="12209276" cy="1136821"/>
            <a:chOff x="0" y="1"/>
            <a:chExt cx="12118660" cy="955253"/>
          </a:xfrm>
        </p:grpSpPr>
        <p:grpSp>
          <p:nvGrpSpPr>
            <p:cNvPr id="17" name="Группа 11"/>
            <p:cNvGrpSpPr/>
            <p:nvPr/>
          </p:nvGrpSpPr>
          <p:grpSpPr>
            <a:xfrm>
              <a:off x="0" y="1"/>
              <a:ext cx="11128075" cy="955253"/>
              <a:chOff x="0" y="1"/>
              <a:chExt cx="11128075" cy="955253"/>
            </a:xfrm>
          </p:grpSpPr>
          <p:pic>
            <p:nvPicPr>
              <p:cNvPr id="19" name="Рисунок 18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1"/>
                <a:ext cx="1406106" cy="955253"/>
              </a:xfrm>
              <a:prstGeom prst="rect">
                <a:avLst/>
              </a:prstGeom>
            </p:spPr>
          </p:pic>
          <p:cxnSp>
            <p:nvCxnSpPr>
              <p:cNvPr id="20" name="Прямая соединительная линия 19"/>
              <p:cNvCxnSpPr/>
              <p:nvPr/>
            </p:nvCxnSpPr>
            <p:spPr>
              <a:xfrm flipV="1">
                <a:off x="1328468" y="785004"/>
                <a:ext cx="9799607" cy="8626"/>
              </a:xfrm>
              <a:prstGeom prst="line">
                <a:avLst/>
              </a:prstGeom>
              <a:ln w="38100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5494" y="69576"/>
              <a:ext cx="1683166" cy="588815"/>
            </a:xfrm>
            <a:prstGeom prst="rect">
              <a:avLst/>
            </a:prstGeom>
          </p:spPr>
        </p:pic>
      </p:grpSp>
      <p:sp>
        <p:nvSpPr>
          <p:cNvPr id="21" name="Заголовок 1"/>
          <p:cNvSpPr txBox="1">
            <a:spLocks/>
          </p:cNvSpPr>
          <p:nvPr/>
        </p:nvSpPr>
        <p:spPr>
          <a:xfrm>
            <a:off x="135467" y="-4391"/>
            <a:ext cx="11525956" cy="9386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36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04768" y="1916918"/>
            <a:ext cx="2375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801" y="1131446"/>
            <a:ext cx="7923140" cy="5517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58277" y="65235"/>
            <a:ext cx="96323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Встреча в </a:t>
            </a:r>
            <a:r>
              <a:rPr lang="en-US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ZOOM </a:t>
            </a:r>
            <a:r>
              <a:rPr lang="tt-RU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Сазоновской СОШ </a:t>
            </a:r>
          </a:p>
          <a:p>
            <a:pPr algn="ctr"/>
            <a:r>
              <a:rPr lang="tt-RU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Вологодской области 27.10.2022</a:t>
            </a:r>
            <a:endParaRPr lang="ru-RU" sz="24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619040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>
            <a:off x="-90616" y="1"/>
            <a:ext cx="12209276" cy="1136821"/>
            <a:chOff x="0" y="1"/>
            <a:chExt cx="12118660" cy="955253"/>
          </a:xfrm>
        </p:grpSpPr>
        <p:grpSp>
          <p:nvGrpSpPr>
            <p:cNvPr id="17" name="Группа 11"/>
            <p:cNvGrpSpPr/>
            <p:nvPr/>
          </p:nvGrpSpPr>
          <p:grpSpPr>
            <a:xfrm>
              <a:off x="0" y="1"/>
              <a:ext cx="11128075" cy="955253"/>
              <a:chOff x="0" y="1"/>
              <a:chExt cx="11128075" cy="955253"/>
            </a:xfrm>
          </p:grpSpPr>
          <p:pic>
            <p:nvPicPr>
              <p:cNvPr id="19" name="Рисунок 18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1"/>
                <a:ext cx="1406106" cy="955253"/>
              </a:xfrm>
              <a:prstGeom prst="rect">
                <a:avLst/>
              </a:prstGeom>
            </p:spPr>
          </p:pic>
          <p:cxnSp>
            <p:nvCxnSpPr>
              <p:cNvPr id="20" name="Прямая соединительная линия 19"/>
              <p:cNvCxnSpPr/>
              <p:nvPr/>
            </p:nvCxnSpPr>
            <p:spPr>
              <a:xfrm flipV="1">
                <a:off x="1328468" y="785004"/>
                <a:ext cx="9799607" cy="8626"/>
              </a:xfrm>
              <a:prstGeom prst="line">
                <a:avLst/>
              </a:prstGeom>
              <a:ln w="38100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5494" y="69576"/>
              <a:ext cx="1683166" cy="588815"/>
            </a:xfrm>
            <a:prstGeom prst="rect">
              <a:avLst/>
            </a:prstGeom>
          </p:spPr>
        </p:pic>
      </p:grpSp>
      <p:sp>
        <p:nvSpPr>
          <p:cNvPr id="21" name="Заголовок 1"/>
          <p:cNvSpPr txBox="1">
            <a:spLocks/>
          </p:cNvSpPr>
          <p:nvPr/>
        </p:nvSpPr>
        <p:spPr>
          <a:xfrm>
            <a:off x="135467" y="-4391"/>
            <a:ext cx="11525956" cy="9386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Результаты деятельности</a:t>
            </a:r>
            <a:endParaRPr lang="ru-RU" sz="36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Стрелка вверх 5"/>
          <p:cNvSpPr/>
          <p:nvPr/>
        </p:nvSpPr>
        <p:spPr>
          <a:xfrm>
            <a:off x="187706" y="1506997"/>
            <a:ext cx="738553" cy="152941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052623" y="1651105"/>
            <a:ext cx="280699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Качество(+5,1</a:t>
            </a:r>
            <a:r>
              <a:rPr lang="ru-RU" dirty="0"/>
              <a:t>%)</a:t>
            </a:r>
          </a:p>
          <a:p>
            <a:r>
              <a:rPr lang="ru-RU" dirty="0" smtClean="0"/>
              <a:t>с  </a:t>
            </a:r>
            <a:r>
              <a:rPr lang="ru-RU" dirty="0"/>
              <a:t>43,6</a:t>
            </a:r>
            <a:r>
              <a:rPr lang="ru-RU" dirty="0" smtClean="0"/>
              <a:t>%  </a:t>
            </a:r>
            <a:r>
              <a:rPr lang="ru-RU" dirty="0"/>
              <a:t>до 48,7 </a:t>
            </a:r>
            <a:r>
              <a:rPr lang="ru-RU" dirty="0" smtClean="0"/>
              <a:t>%.</a:t>
            </a:r>
          </a:p>
          <a:p>
            <a:r>
              <a:rPr lang="ru-RU" dirty="0" smtClean="0"/>
              <a:t>Успеваемость – 100%</a:t>
            </a:r>
          </a:p>
          <a:p>
            <a:r>
              <a:rPr lang="ru-RU" dirty="0" smtClean="0"/>
              <a:t>Отсутствие неудовлетворительных результатов на ОГЭ, ЕГЭ </a:t>
            </a:r>
          </a:p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897682747"/>
              </p:ext>
            </p:extLst>
          </p:nvPr>
        </p:nvGraphicFramePr>
        <p:xfrm>
          <a:off x="4295554" y="1706209"/>
          <a:ext cx="7642447" cy="1731992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031358"/>
                <a:gridCol w="1646568"/>
                <a:gridCol w="1705462"/>
                <a:gridCol w="1727694"/>
                <a:gridCol w="1531365"/>
              </a:tblGrid>
              <a:tr h="63471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Год </a:t>
                      </a:r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Русский язык</a:t>
                      </a:r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Математика </a:t>
                      </a:r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География </a:t>
                      </a:r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Биология</a:t>
                      </a:r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  <a:tr h="36269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2019</a:t>
                      </a:r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3,67</a:t>
                      </a:r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3,5</a:t>
                      </a:r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3,57</a:t>
                      </a:r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  <a:tr h="36269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2021</a:t>
                      </a:r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3,6</a:t>
                      </a:r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  <a:tr h="36269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2022</a:t>
                      </a:r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3,5</a:t>
                      </a:r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3,5</a:t>
                      </a:r>
                      <a:endParaRPr lang="ru-RU" b="1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4,3</a:t>
                      </a:r>
                      <a:endParaRPr lang="ru-RU" b="1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4</a:t>
                      </a:r>
                      <a:endParaRPr lang="ru-RU" b="1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199315907"/>
              </p:ext>
            </p:extLst>
          </p:nvPr>
        </p:nvGraphicFramePr>
        <p:xfrm>
          <a:off x="873812" y="3913293"/>
          <a:ext cx="9556729" cy="2226715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826528"/>
                <a:gridCol w="1603500"/>
                <a:gridCol w="1734094"/>
                <a:gridCol w="2024936"/>
                <a:gridCol w="1106662"/>
                <a:gridCol w="1178390"/>
                <a:gridCol w="1082619"/>
              </a:tblGrid>
              <a:tr h="56301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Год </a:t>
                      </a:r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Русский язык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Математика</a:t>
                      </a:r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 Обществознание</a:t>
                      </a:r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 История  </a:t>
                      </a:r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Биология </a:t>
                      </a:r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Физика </a:t>
                      </a:r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</a:tr>
              <a:tr h="55456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2020</a:t>
                      </a:r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74,7</a:t>
                      </a:r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58.67</a:t>
                      </a:r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43.5</a:t>
                      </a:r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48</a:t>
                      </a:r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59</a:t>
                      </a:r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</a:tr>
              <a:tr h="55456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2021</a:t>
                      </a:r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93</a:t>
                      </a:r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70</a:t>
                      </a:r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93.5</a:t>
                      </a:r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81</a:t>
                      </a:r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</a:tr>
              <a:tr h="55456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2022</a:t>
                      </a:r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67</a:t>
                      </a:r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40</a:t>
                      </a:r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59</a:t>
                      </a:r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588000" y="1336877"/>
            <a:ext cx="5532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Результаты  ОГЭ за последние 3 года</a:t>
            </a:r>
            <a:endParaRPr lang="ru-RU" b="1" dirty="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23551" y="3493765"/>
            <a:ext cx="6028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Результаты ЕГЭ за последние 3 года</a:t>
            </a:r>
            <a:endParaRPr lang="ru-RU" b="1" dirty="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71637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-90616" y="1"/>
            <a:ext cx="12209276" cy="1136821"/>
            <a:chOff x="0" y="1"/>
            <a:chExt cx="12118660" cy="955253"/>
          </a:xfrm>
        </p:grpSpPr>
        <p:grpSp>
          <p:nvGrpSpPr>
            <p:cNvPr id="7" name="Группа 11"/>
            <p:cNvGrpSpPr/>
            <p:nvPr/>
          </p:nvGrpSpPr>
          <p:grpSpPr>
            <a:xfrm>
              <a:off x="0" y="1"/>
              <a:ext cx="11128075" cy="955253"/>
              <a:chOff x="0" y="1"/>
              <a:chExt cx="11128075" cy="955253"/>
            </a:xfrm>
          </p:grpSpPr>
          <p:pic>
            <p:nvPicPr>
              <p:cNvPr id="19" name="Рисунок 18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1"/>
                <a:ext cx="1406106" cy="955253"/>
              </a:xfrm>
              <a:prstGeom prst="rect">
                <a:avLst/>
              </a:prstGeom>
            </p:spPr>
          </p:pic>
          <p:cxnSp>
            <p:nvCxnSpPr>
              <p:cNvPr id="20" name="Прямая соединительная линия 19"/>
              <p:cNvCxnSpPr/>
              <p:nvPr/>
            </p:nvCxnSpPr>
            <p:spPr>
              <a:xfrm flipV="1">
                <a:off x="1328468" y="785004"/>
                <a:ext cx="9799607" cy="8626"/>
              </a:xfrm>
              <a:prstGeom prst="line">
                <a:avLst/>
              </a:prstGeom>
              <a:ln w="38100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5494" y="69576"/>
              <a:ext cx="1683166" cy="588815"/>
            </a:xfrm>
            <a:prstGeom prst="rect">
              <a:avLst/>
            </a:prstGeom>
          </p:spPr>
        </p:pic>
      </p:grpSp>
      <p:sp>
        <p:nvSpPr>
          <p:cNvPr id="21" name="Заголовок 1"/>
          <p:cNvSpPr txBox="1">
            <a:spLocks/>
          </p:cNvSpPr>
          <p:nvPr/>
        </p:nvSpPr>
        <p:spPr>
          <a:xfrm>
            <a:off x="135467" y="-4391"/>
            <a:ext cx="11525956" cy="9386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32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58783988"/>
              </p:ext>
            </p:extLst>
          </p:nvPr>
        </p:nvGraphicFramePr>
        <p:xfrm>
          <a:off x="355600" y="1803274"/>
          <a:ext cx="11074400" cy="1927826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723018"/>
                <a:gridCol w="1392580"/>
                <a:gridCol w="1824070"/>
                <a:gridCol w="1261573"/>
                <a:gridCol w="1880221"/>
                <a:gridCol w="1261573"/>
                <a:gridCol w="1731365"/>
              </a:tblGrid>
              <a:tr h="5801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Уровень </a:t>
                      </a:r>
                      <a:endParaRPr lang="ru-RU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Муниципальный уровень</a:t>
                      </a:r>
                      <a:endParaRPr lang="ru-RU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Республиканский уровень</a:t>
                      </a:r>
                      <a:endParaRPr lang="ru-RU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Всероссийский уровень</a:t>
                      </a:r>
                      <a:endParaRPr lang="ru-RU" sz="1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50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Показатели </a:t>
                      </a:r>
                      <a:endParaRPr lang="ru-RU" sz="1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Кол-во участников</a:t>
                      </a:r>
                      <a:endParaRPr lang="ru-RU" sz="1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Кол-во результативных мест</a:t>
                      </a:r>
                      <a:endParaRPr lang="ru-RU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Кол-во участников</a:t>
                      </a:r>
                      <a:endParaRPr lang="ru-RU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Кол-во результативных мест</a:t>
                      </a:r>
                      <a:endParaRPr lang="ru-RU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Кол-во участников</a:t>
                      </a:r>
                      <a:endParaRPr lang="ru-RU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Кол-во результативных мест</a:t>
                      </a:r>
                      <a:endParaRPr lang="ru-RU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812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Очные </a:t>
                      </a:r>
                      <a:endParaRPr lang="ru-RU" sz="1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812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Заочные </a:t>
                      </a:r>
                      <a:endParaRPr lang="ru-RU" sz="1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17</a:t>
                      </a:r>
                      <a:endParaRPr lang="ru-RU" sz="1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</a:t>
                      </a:r>
                      <a:endParaRPr lang="ru-RU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34493331"/>
              </p:ext>
            </p:extLst>
          </p:nvPr>
        </p:nvGraphicFramePr>
        <p:xfrm>
          <a:off x="2541181" y="4482122"/>
          <a:ext cx="8920991" cy="1833618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028063"/>
                <a:gridCol w="1553499"/>
                <a:gridCol w="3855237"/>
                <a:gridCol w="2484192"/>
              </a:tblGrid>
              <a:tr h="7556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Учебный</a:t>
                      </a:r>
                      <a:r>
                        <a:rPr lang="ru-RU" sz="1400" baseline="0" dirty="0" smtClean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год </a:t>
                      </a:r>
                      <a:endParaRPr lang="ru-RU" sz="1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Кол-во конкурсов </a:t>
                      </a:r>
                      <a:endParaRPr lang="ru-RU" sz="1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Кол-во педагогов, принявших участие </a:t>
                      </a:r>
                      <a:endParaRPr lang="ru-RU" sz="1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Доля участия, %</a:t>
                      </a:r>
                      <a:endParaRPr lang="ru-RU" sz="1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869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2019-2020</a:t>
                      </a:r>
                      <a:endParaRPr lang="ru-RU" sz="1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15</a:t>
                      </a:r>
                      <a:endParaRPr lang="ru-RU" sz="1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67%</a:t>
                      </a:r>
                      <a:endParaRPr lang="ru-RU" sz="1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886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2020-2021</a:t>
                      </a:r>
                      <a:endParaRPr lang="ru-RU" sz="1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19</a:t>
                      </a:r>
                      <a:endParaRPr lang="ru-RU" sz="14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  <a:tab pos="1326515" algn="ctr"/>
                        </a:tabLst>
                      </a:pPr>
                      <a:r>
                        <a:rPr lang="ru-RU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</a:t>
                      </a:r>
                      <a:endParaRPr lang="ru-RU" sz="1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73,3%                                                                                </a:t>
                      </a:r>
                      <a:endParaRPr lang="ru-RU" sz="1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024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2021-2022</a:t>
                      </a:r>
                      <a:endParaRPr lang="ru-RU" sz="1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23</a:t>
                      </a:r>
                      <a:endParaRPr lang="ru-RU" sz="14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81%</a:t>
                      </a:r>
                      <a:endParaRPr lang="ru-RU" sz="1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519916" y="3920099"/>
            <a:ext cx="90458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Активность педагогов </a:t>
            </a:r>
            <a:r>
              <a:rPr lang="ru-RU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школы в профессиональных  конкурсах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32098" y="1146863"/>
            <a:ext cx="50160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Результативность участия  в конкурсах</a:t>
            </a:r>
            <a:endParaRPr lang="ru-RU" b="1" dirty="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786385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2454" y="791395"/>
            <a:ext cx="10726275" cy="1218160"/>
          </a:xfrm>
        </p:spPr>
        <p:txBody>
          <a:bodyPr anchor="ctr">
            <a:normAutofit/>
          </a:bodyPr>
          <a:lstStyle/>
          <a:p>
            <a:pPr>
              <a:lnSpc>
                <a:spcPct val="115000"/>
              </a:lnSpc>
            </a:pPr>
            <a:r>
              <a:rPr lang="ru-RU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МКУ «Отдел образования Алексеевского муниципального района </a:t>
            </a:r>
            <a:br>
              <a:rPr lang="ru-RU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Республики Татарстан»</a:t>
            </a:r>
            <a:endParaRPr lang="ru-RU" sz="18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52214" y="4486940"/>
            <a:ext cx="6275031" cy="2169233"/>
          </a:xfrm>
        </p:spPr>
        <p:txBody>
          <a:bodyPr anchor="b">
            <a:noAutofit/>
          </a:bodyPr>
          <a:lstStyle/>
          <a:p>
            <a:pPr fontAlgn="t">
              <a:lnSpc>
                <a:spcPct val="100000"/>
              </a:lnSpc>
              <a:spcBef>
                <a:spcPts val="0"/>
              </a:spcBef>
            </a:pPr>
            <a:endParaRPr lang="ru-RU" sz="1600" b="1" dirty="0" smtClean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endParaRPr lang="ru-RU" sz="1600" b="1" dirty="0" smtClean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endParaRPr lang="ru-RU" sz="1600" b="1" dirty="0" smtClean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 fontAlgn="t">
              <a:lnSpc>
                <a:spcPct val="100000"/>
              </a:lnSpc>
              <a:spcBef>
                <a:spcPts val="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В.В.Егорова, 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муниципальный координатор проекта «500+»,</a:t>
            </a:r>
          </a:p>
          <a:p>
            <a:pPr algn="just" fontAlgn="t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заведующий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информационно-методическим 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отделом- заместитель начальника отдела</a:t>
            </a:r>
          </a:p>
          <a:p>
            <a:pPr algn="just" fontAlgn="t">
              <a:lnSpc>
                <a:spcPct val="100000"/>
              </a:lnSpc>
              <a:spcBef>
                <a:spcPts val="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Л.Р.Ягудина, 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куратор участника проекта «500+»,</a:t>
            </a:r>
          </a:p>
          <a:p>
            <a:pPr algn="just" fontAlgn="t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директор МБОУ «Алексеевская СОШ №2»</a:t>
            </a:r>
          </a:p>
          <a:p>
            <a:pPr algn="just" fontAlgn="t">
              <a:lnSpc>
                <a:spcPct val="100000"/>
              </a:lnSpc>
              <a:spcBef>
                <a:spcPts val="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Е.А.Баршис, </a:t>
            </a: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участник проекта «500+» в 2021 году, </a:t>
            </a:r>
          </a:p>
          <a:p>
            <a:pPr algn="just" fontAlgn="t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директор МБОУ Ромодановской СОШ</a:t>
            </a:r>
            <a:endParaRPr lang="ru-RU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6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4" name="Группа 10"/>
          <p:cNvGrpSpPr/>
          <p:nvPr/>
        </p:nvGrpSpPr>
        <p:grpSpPr>
          <a:xfrm>
            <a:off x="0" y="81281"/>
            <a:ext cx="12118660" cy="955253"/>
            <a:chOff x="0" y="1"/>
            <a:chExt cx="12118660" cy="955253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"/>
              <a:ext cx="1406106" cy="955253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5494" y="69576"/>
              <a:ext cx="1683166" cy="588815"/>
            </a:xfrm>
            <a:prstGeom prst="rect">
              <a:avLst/>
            </a:prstGeom>
          </p:spPr>
        </p:pic>
      </p:grpSp>
      <p:sp>
        <p:nvSpPr>
          <p:cNvPr id="7" name="Заголовок 1"/>
          <p:cNvSpPr txBox="1">
            <a:spLocks/>
          </p:cNvSpPr>
          <p:nvPr/>
        </p:nvSpPr>
        <p:spPr>
          <a:xfrm>
            <a:off x="980426" y="1845995"/>
            <a:ext cx="10726275" cy="26303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Методическое сопровождение педагогического коллектива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как фактор повышения качества образования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88249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5920" y="992728"/>
            <a:ext cx="11252337" cy="73556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</a:pPr>
            <a:r>
              <a:rPr lang="ru-RU" sz="2800" b="1" dirty="0" smtClean="0">
                <a:solidFill>
                  <a:srgbClr val="FF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Основные направления работы по преодолению </a:t>
            </a:r>
            <a:br>
              <a:rPr lang="ru-RU" sz="2800" b="1" dirty="0" smtClean="0">
                <a:solidFill>
                  <a:srgbClr val="FF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800" b="1" dirty="0" smtClean="0">
                <a:solidFill>
                  <a:srgbClr val="FF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риска низких образовательных результатов </a:t>
            </a:r>
            <a:br>
              <a:rPr lang="ru-RU" sz="2800" b="1" dirty="0" smtClean="0">
                <a:solidFill>
                  <a:srgbClr val="FF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800" i="1" dirty="0" smtClean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(из опыта МБОУ «Алексеевская СОШ №2»)</a:t>
            </a:r>
            <a:endParaRPr lang="ru-RU" sz="2800" i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0" y="0"/>
            <a:ext cx="12118660" cy="955253"/>
            <a:chOff x="0" y="1"/>
            <a:chExt cx="12118660" cy="955253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"/>
              <a:ext cx="1406106" cy="955253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5494" y="69576"/>
              <a:ext cx="1683166" cy="588815"/>
            </a:xfrm>
            <a:prstGeom prst="rect">
              <a:avLst/>
            </a:prstGeom>
          </p:spPr>
        </p:pic>
      </p:grpSp>
      <p:graphicFrame>
        <p:nvGraphicFramePr>
          <p:cNvPr id="3" name="Схема 2"/>
          <p:cNvGraphicFramePr/>
          <p:nvPr>
            <p:extLst>
              <p:ext uri="{D42A27DB-BD31-4B8C-83A1-F6EECF244321}">
                <p14:modId xmlns="" xmlns:p14="http://schemas.microsoft.com/office/powerpoint/2010/main" val="3967966074"/>
              </p:ext>
            </p:extLst>
          </p:nvPr>
        </p:nvGraphicFramePr>
        <p:xfrm>
          <a:off x="611613" y="2922871"/>
          <a:ext cx="11136021" cy="37641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3852118" y="1878531"/>
            <a:ext cx="4655010" cy="6577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Администрация школы</a:t>
            </a:r>
            <a:endParaRPr lang="ru-RU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61982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0" y="1"/>
            <a:ext cx="12118660" cy="955253"/>
            <a:chOff x="0" y="1"/>
            <a:chExt cx="12118660" cy="955253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"/>
              <a:ext cx="1406106" cy="955253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5494" y="69576"/>
              <a:ext cx="1683166" cy="588815"/>
            </a:xfrm>
            <a:prstGeom prst="rect">
              <a:avLst/>
            </a:prstGeom>
          </p:spPr>
        </p:pic>
      </p:grpSp>
      <p:graphicFrame>
        <p:nvGraphicFramePr>
          <p:cNvPr id="7" name="Схема 6"/>
          <p:cNvGraphicFramePr/>
          <p:nvPr>
            <p:extLst>
              <p:ext uri="{D42A27DB-BD31-4B8C-83A1-F6EECF244321}">
                <p14:modId xmlns="" xmlns:p14="http://schemas.microsoft.com/office/powerpoint/2010/main" val="4242140748"/>
              </p:ext>
            </p:extLst>
          </p:nvPr>
        </p:nvGraphicFramePr>
        <p:xfrm>
          <a:off x="493105" y="955253"/>
          <a:ext cx="11490348" cy="3131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8" name="Скругленный прямоугольник 7"/>
          <p:cNvSpPr/>
          <p:nvPr/>
        </p:nvSpPr>
        <p:spPr>
          <a:xfrm>
            <a:off x="3403064" y="148764"/>
            <a:ext cx="6421656" cy="6577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Учителя-предметники</a:t>
            </a:r>
            <a:endParaRPr lang="ru-RU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86906" y="5038719"/>
            <a:ext cx="2171283" cy="6577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Психолог</a:t>
            </a:r>
            <a:endParaRPr lang="ru-RU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="" xmlns:p14="http://schemas.microsoft.com/office/powerpoint/2010/main" val="4272426310"/>
              </p:ext>
            </p:extLst>
          </p:nvPr>
        </p:nvGraphicFramePr>
        <p:xfrm>
          <a:off x="2551814" y="3944679"/>
          <a:ext cx="9351428" cy="2775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="" xmlns:p14="http://schemas.microsoft.com/office/powerpoint/2010/main" val="9861982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144" y="4106943"/>
            <a:ext cx="5172861" cy="2447872"/>
          </a:xfrm>
          <a:prstGeom prst="rect">
            <a:avLst/>
          </a:prstGeom>
        </p:spPr>
      </p:pic>
      <p:grpSp>
        <p:nvGrpSpPr>
          <p:cNvPr id="11" name="Группа 10"/>
          <p:cNvGrpSpPr/>
          <p:nvPr/>
        </p:nvGrpSpPr>
        <p:grpSpPr>
          <a:xfrm>
            <a:off x="0" y="1"/>
            <a:ext cx="12118660" cy="955253"/>
            <a:chOff x="0" y="1"/>
            <a:chExt cx="12118660" cy="955253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"/>
              <a:ext cx="1406106" cy="955253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5494" y="69576"/>
              <a:ext cx="1683166" cy="588815"/>
            </a:xfrm>
            <a:prstGeom prst="rect">
              <a:avLst/>
            </a:prstGeom>
          </p:spPr>
        </p:pic>
      </p:grpSp>
      <p:graphicFrame>
        <p:nvGraphicFramePr>
          <p:cNvPr id="7" name="Схема 6"/>
          <p:cNvGraphicFramePr/>
          <p:nvPr>
            <p:extLst>
              <p:ext uri="{D42A27DB-BD31-4B8C-83A1-F6EECF244321}">
                <p14:modId xmlns="" xmlns:p14="http://schemas.microsoft.com/office/powerpoint/2010/main" val="1778094286"/>
              </p:ext>
            </p:extLst>
          </p:nvPr>
        </p:nvGraphicFramePr>
        <p:xfrm>
          <a:off x="452465" y="986174"/>
          <a:ext cx="11442221" cy="31442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8" name="Скругленный прямоугольник 7"/>
          <p:cNvSpPr/>
          <p:nvPr/>
        </p:nvSpPr>
        <p:spPr>
          <a:xfrm>
            <a:off x="3433011" y="208880"/>
            <a:ext cx="5756694" cy="6577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Классные руководители</a:t>
            </a:r>
            <a:endParaRPr lang="ru-RU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56" y="4106943"/>
            <a:ext cx="3326455" cy="2494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7894" y="4130428"/>
            <a:ext cx="3176176" cy="23821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861982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>
            <a:off x="-17276" y="34857"/>
            <a:ext cx="12209276" cy="1136821"/>
            <a:chOff x="0" y="1"/>
            <a:chExt cx="12118660" cy="955253"/>
          </a:xfrm>
        </p:grpSpPr>
        <p:grpSp>
          <p:nvGrpSpPr>
            <p:cNvPr id="17" name="Группа 11"/>
            <p:cNvGrpSpPr/>
            <p:nvPr/>
          </p:nvGrpSpPr>
          <p:grpSpPr>
            <a:xfrm>
              <a:off x="0" y="1"/>
              <a:ext cx="11128075" cy="955253"/>
              <a:chOff x="0" y="1"/>
              <a:chExt cx="11128075" cy="955253"/>
            </a:xfrm>
          </p:grpSpPr>
          <p:pic>
            <p:nvPicPr>
              <p:cNvPr id="19" name="Рисунок 18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1"/>
                <a:ext cx="1406106" cy="955253"/>
              </a:xfrm>
              <a:prstGeom prst="rect">
                <a:avLst/>
              </a:prstGeom>
            </p:spPr>
          </p:pic>
          <p:cxnSp>
            <p:nvCxnSpPr>
              <p:cNvPr id="20" name="Прямая соединительная линия 19"/>
              <p:cNvCxnSpPr/>
              <p:nvPr/>
            </p:nvCxnSpPr>
            <p:spPr>
              <a:xfrm flipV="1">
                <a:off x="1328468" y="785004"/>
                <a:ext cx="9799607" cy="8626"/>
              </a:xfrm>
              <a:prstGeom prst="line">
                <a:avLst/>
              </a:prstGeom>
              <a:ln w="38100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5494" y="69576"/>
              <a:ext cx="1683166" cy="588815"/>
            </a:xfrm>
            <a:prstGeom prst="rect">
              <a:avLst/>
            </a:prstGeom>
          </p:spPr>
        </p:pic>
      </p:grpSp>
      <p:sp>
        <p:nvSpPr>
          <p:cNvPr id="21" name="Заголовок 1"/>
          <p:cNvSpPr txBox="1">
            <a:spLocks/>
          </p:cNvSpPr>
          <p:nvPr/>
        </p:nvSpPr>
        <p:spPr>
          <a:xfrm>
            <a:off x="135467" y="-4391"/>
            <a:ext cx="11525956" cy="9386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26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03026" y="251855"/>
            <a:ext cx="81240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Анализ кадрового потенциала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443163306"/>
              </p:ext>
            </p:extLst>
          </p:nvPr>
        </p:nvGraphicFramePr>
        <p:xfrm>
          <a:off x="4550735" y="5287432"/>
          <a:ext cx="7110686" cy="1226820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573618"/>
                <a:gridCol w="1665901"/>
                <a:gridCol w="1290389"/>
                <a:gridCol w="1290389"/>
                <a:gridCol w="1290389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учебный год</a:t>
                      </a:r>
                      <a:endParaRPr lang="ru-RU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4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Всего (администрация)</a:t>
                      </a:r>
                      <a:endParaRPr lang="ru-RU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Высшая</a:t>
                      </a:r>
                      <a:endParaRPr lang="ru-RU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Первая</a:t>
                      </a:r>
                      <a:endParaRPr lang="ru-RU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79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Без  </a:t>
                      </a:r>
                      <a:r>
                        <a:rPr lang="ru-RU" sz="1400" dirty="0">
                          <a:effectLst/>
                        </a:rPr>
                        <a:t>категории</a:t>
                      </a:r>
                      <a:endParaRPr lang="ru-RU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2021-2022</a:t>
                      </a:r>
                      <a:endParaRPr lang="ru-RU" sz="1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4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12(3) </a:t>
                      </a:r>
                      <a:endParaRPr lang="ru-RU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 </a:t>
                      </a:r>
                      <a:endParaRPr lang="ru-RU" sz="1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8(3)</a:t>
                      </a:r>
                      <a:endParaRPr lang="ru-RU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79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2022-2023</a:t>
                      </a:r>
                      <a:endParaRPr lang="ru-RU" sz="1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4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12(3)</a:t>
                      </a:r>
                      <a:endParaRPr lang="ru-RU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</a:t>
                      </a:r>
                      <a:endParaRPr lang="ru-RU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9(2)</a:t>
                      </a:r>
                      <a:endParaRPr lang="ru-RU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79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ru-RU" sz="1100" dirty="0">
                        <a:effectLst/>
                      </a:endParaRPr>
                    </a:p>
                    <a:p>
                      <a:pPr indent="279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56822574"/>
              </p:ext>
            </p:extLst>
          </p:nvPr>
        </p:nvGraphicFramePr>
        <p:xfrm>
          <a:off x="338504" y="1586442"/>
          <a:ext cx="7210614" cy="1131189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2092127"/>
                <a:gridCol w="1930285"/>
                <a:gridCol w="1594101"/>
                <a:gridCol w="1594101"/>
              </a:tblGrid>
              <a:tr h="624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учебный год</a:t>
                      </a:r>
                      <a:endParaRPr lang="ru-RU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Всего (администрация)</a:t>
                      </a:r>
                      <a:endParaRPr lang="ru-RU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Высшее </a:t>
                      </a:r>
                      <a:r>
                        <a:rPr lang="ru-RU" sz="1400" dirty="0">
                          <a:effectLst/>
                        </a:rPr>
                        <a:t>педагогическое</a:t>
                      </a:r>
                      <a:endParaRPr lang="ru-RU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Ср</a:t>
                      </a:r>
                      <a:r>
                        <a:rPr lang="ru-RU" sz="1400" dirty="0" smtClean="0">
                          <a:effectLst/>
                        </a:rPr>
                        <a:t>.-проф. </a:t>
                      </a:r>
                      <a:r>
                        <a:rPr lang="ru-RU" sz="1400" dirty="0">
                          <a:effectLst/>
                        </a:rPr>
                        <a:t>педагогическое</a:t>
                      </a:r>
                      <a:endParaRPr lang="ru-RU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</a:tr>
              <a:tr h="2609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2021-2022</a:t>
                      </a:r>
                      <a:endParaRPr lang="ru-RU" sz="1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12 (3)</a:t>
                      </a:r>
                      <a:endParaRPr lang="ru-RU" sz="1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11(3)</a:t>
                      </a:r>
                      <a:endParaRPr lang="ru-RU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ru-RU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</a:tr>
              <a:tr h="2012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2022-2023</a:t>
                      </a:r>
                      <a:endParaRPr lang="ru-RU" sz="1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 (3)</a:t>
                      </a:r>
                      <a:endParaRPr lang="ru-RU" sz="1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11 (3)</a:t>
                      </a:r>
                      <a:endParaRPr lang="ru-RU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ru-RU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0141494"/>
              </p:ext>
            </p:extLst>
          </p:nvPr>
        </p:nvGraphicFramePr>
        <p:xfrm>
          <a:off x="4588489" y="3176048"/>
          <a:ext cx="7032897" cy="736092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424109"/>
                <a:gridCol w="840231"/>
                <a:gridCol w="1122944"/>
                <a:gridCol w="1214545"/>
                <a:gridCol w="1122944"/>
                <a:gridCol w="1308124"/>
              </a:tblGrid>
              <a:tr h="238489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учебный год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всего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 5 лет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6-10 лет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11-20 лет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73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свыше 20 лет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8489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2021-2022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12(3)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1(2)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 (1)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73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8489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2022-2023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  12(3)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1(2)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2(1)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73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8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50175131"/>
              </p:ext>
            </p:extLst>
          </p:nvPr>
        </p:nvGraphicFramePr>
        <p:xfrm>
          <a:off x="340242" y="4125616"/>
          <a:ext cx="7140978" cy="988644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445995"/>
                <a:gridCol w="1140201"/>
                <a:gridCol w="1043177"/>
                <a:gridCol w="1043177"/>
                <a:gridCol w="1140201"/>
                <a:gridCol w="1328227"/>
              </a:tblGrid>
              <a:tr h="4943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учебный год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Всего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моложе 25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26-35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36-55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56 и выше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71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2021-2022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12(3)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8(3)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71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2022-2023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12(3)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8(3)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596553" y="4826949"/>
            <a:ext cx="4255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</a:t>
            </a:r>
            <a:r>
              <a:rPr lang="ru-RU" b="1" dirty="0" err="1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Категорийность</a:t>
            </a:r>
            <a:endParaRPr lang="ru-RU" b="1" dirty="0" smtClean="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21125" y="3730163"/>
            <a:ext cx="3617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         </a:t>
            </a:r>
            <a:r>
              <a:rPr lang="ru-RU" b="1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Возрастной состав</a:t>
            </a:r>
            <a:endParaRPr lang="ru-RU" b="1" dirty="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38292" y="2760785"/>
            <a:ext cx="42231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  </a:t>
            </a:r>
            <a:r>
              <a:rPr lang="ru-RU" b="1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Педагогический стаж</a:t>
            </a:r>
            <a:endParaRPr lang="ru-RU" b="1" dirty="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25415" y="1226732"/>
            <a:ext cx="5275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Уровень образования</a:t>
            </a:r>
            <a:endParaRPr lang="ru-RU" b="1" dirty="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02425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>
            <a:off x="-90616" y="1"/>
            <a:ext cx="12209276" cy="1136821"/>
            <a:chOff x="0" y="1"/>
            <a:chExt cx="12118660" cy="955253"/>
          </a:xfrm>
        </p:grpSpPr>
        <p:grpSp>
          <p:nvGrpSpPr>
            <p:cNvPr id="17" name="Группа 11"/>
            <p:cNvGrpSpPr/>
            <p:nvPr/>
          </p:nvGrpSpPr>
          <p:grpSpPr>
            <a:xfrm>
              <a:off x="0" y="1"/>
              <a:ext cx="11128075" cy="955253"/>
              <a:chOff x="0" y="1"/>
              <a:chExt cx="11128075" cy="955253"/>
            </a:xfrm>
          </p:grpSpPr>
          <p:pic>
            <p:nvPicPr>
              <p:cNvPr id="19" name="Рисунок 18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1"/>
                <a:ext cx="1406106" cy="955253"/>
              </a:xfrm>
              <a:prstGeom prst="rect">
                <a:avLst/>
              </a:prstGeom>
            </p:spPr>
          </p:pic>
          <p:cxnSp>
            <p:nvCxnSpPr>
              <p:cNvPr id="20" name="Прямая соединительная линия 19"/>
              <p:cNvCxnSpPr/>
              <p:nvPr/>
            </p:nvCxnSpPr>
            <p:spPr>
              <a:xfrm flipV="1">
                <a:off x="1328468" y="785004"/>
                <a:ext cx="9799607" cy="8626"/>
              </a:xfrm>
              <a:prstGeom prst="line">
                <a:avLst/>
              </a:prstGeom>
              <a:ln w="38100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5494" y="69576"/>
              <a:ext cx="1683166" cy="588815"/>
            </a:xfrm>
            <a:prstGeom prst="rect">
              <a:avLst/>
            </a:prstGeom>
          </p:spPr>
        </p:pic>
      </p:grpSp>
      <p:sp>
        <p:nvSpPr>
          <p:cNvPr id="21" name="Заголовок 1"/>
          <p:cNvSpPr txBox="1">
            <a:spLocks/>
          </p:cNvSpPr>
          <p:nvPr/>
        </p:nvSpPr>
        <p:spPr>
          <a:xfrm>
            <a:off x="135467" y="-4391"/>
            <a:ext cx="11525956" cy="9386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Методическая работа в школе</a:t>
            </a:r>
            <a:endParaRPr lang="ru-RU" sz="36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5181" y="1283677"/>
            <a:ext cx="1169297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ru-RU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lang="ru-RU" sz="2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тематические </a:t>
            </a:r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методические </a:t>
            </a:r>
            <a:r>
              <a:rPr lang="ru-RU" sz="2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совещания</a:t>
            </a:r>
            <a:endParaRPr lang="ru-RU" sz="24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работа </a:t>
            </a:r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методических </a:t>
            </a:r>
            <a:r>
              <a:rPr lang="ru-RU" sz="2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объединений</a:t>
            </a:r>
            <a:endParaRPr lang="ru-RU" sz="24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повышение </a:t>
            </a:r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квалификации и педагогического </a:t>
            </a:r>
            <a:r>
              <a:rPr lang="ru-RU" sz="2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мастерства</a:t>
            </a:r>
            <a:endParaRPr lang="ru-RU" sz="24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lang="ru-RU" sz="2400" dirty="0" err="1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психолого</a:t>
            </a:r>
            <a:r>
              <a:rPr lang="ru-RU" sz="2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педагогические и проблемные </a:t>
            </a:r>
            <a:r>
              <a:rPr lang="ru-RU" sz="2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семинары</a:t>
            </a:r>
            <a:endParaRPr lang="ru-RU" sz="24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индивидуальные </a:t>
            </a:r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консультации </a:t>
            </a:r>
            <a:r>
              <a:rPr lang="ru-RU" sz="2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педагогов с </a:t>
            </a:r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педагогами школы </a:t>
            </a:r>
            <a:r>
              <a:rPr lang="ru-RU" sz="2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куратора</a:t>
            </a:r>
            <a:endParaRPr lang="ru-RU" sz="24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самообразование </a:t>
            </a:r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педагогов по избранной </a:t>
            </a:r>
            <a:r>
              <a:rPr lang="ru-RU" sz="2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теме</a:t>
            </a:r>
            <a:endParaRPr lang="ru-RU" sz="24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открытые </a:t>
            </a:r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уроки и </a:t>
            </a:r>
            <a:r>
              <a:rPr lang="ru-RU" sz="2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мероприятия</a:t>
            </a:r>
            <a:endParaRPr lang="ru-RU" sz="24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сопровождение </a:t>
            </a:r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педагогических и руководящих работников в </a:t>
            </a:r>
            <a:r>
              <a:rPr lang="ru-RU" sz="2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межаттестационный период</a:t>
            </a:r>
            <a:endParaRPr lang="ru-RU" sz="24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организация </a:t>
            </a:r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участия педагогов в районных, областных мероприятиях и  </a:t>
            </a:r>
          </a:p>
          <a:p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 профессиональных </a:t>
            </a:r>
            <a:r>
              <a:rPr lang="ru-RU" sz="2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конкурсах</a:t>
            </a:r>
            <a:endParaRPr lang="ru-RU" sz="24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213361" y="1434356"/>
            <a:ext cx="345440" cy="20260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213361" y="1809264"/>
            <a:ext cx="345440" cy="20260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213361" y="2184172"/>
            <a:ext cx="345440" cy="20260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213361" y="2565314"/>
            <a:ext cx="345440" cy="20260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213361" y="2940222"/>
            <a:ext cx="345440" cy="20260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213361" y="3289687"/>
            <a:ext cx="345440" cy="20260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213361" y="3639152"/>
            <a:ext cx="345440" cy="20260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>
            <a:off x="213361" y="3988616"/>
            <a:ext cx="345440" cy="20260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>
            <a:off x="213361" y="4713638"/>
            <a:ext cx="345440" cy="20260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969235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>
            <a:off x="-90616" y="1"/>
            <a:ext cx="12209276" cy="1136821"/>
            <a:chOff x="0" y="1"/>
            <a:chExt cx="12118660" cy="955253"/>
          </a:xfrm>
        </p:grpSpPr>
        <p:grpSp>
          <p:nvGrpSpPr>
            <p:cNvPr id="17" name="Группа 11"/>
            <p:cNvGrpSpPr/>
            <p:nvPr/>
          </p:nvGrpSpPr>
          <p:grpSpPr>
            <a:xfrm>
              <a:off x="0" y="1"/>
              <a:ext cx="11128075" cy="955253"/>
              <a:chOff x="0" y="1"/>
              <a:chExt cx="11128075" cy="955253"/>
            </a:xfrm>
          </p:grpSpPr>
          <p:pic>
            <p:nvPicPr>
              <p:cNvPr id="19" name="Рисунок 18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1"/>
                <a:ext cx="1406106" cy="955253"/>
              </a:xfrm>
              <a:prstGeom prst="rect">
                <a:avLst/>
              </a:prstGeom>
            </p:spPr>
          </p:pic>
          <p:cxnSp>
            <p:nvCxnSpPr>
              <p:cNvPr id="20" name="Прямая соединительная линия 19"/>
              <p:cNvCxnSpPr/>
              <p:nvPr/>
            </p:nvCxnSpPr>
            <p:spPr>
              <a:xfrm flipV="1">
                <a:off x="1328468" y="785004"/>
                <a:ext cx="9799607" cy="8626"/>
              </a:xfrm>
              <a:prstGeom prst="line">
                <a:avLst/>
              </a:prstGeom>
              <a:ln w="38100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5494" y="69576"/>
              <a:ext cx="1683166" cy="588815"/>
            </a:xfrm>
            <a:prstGeom prst="rect">
              <a:avLst/>
            </a:prstGeom>
          </p:spPr>
        </p:pic>
      </p:grpSp>
      <p:sp>
        <p:nvSpPr>
          <p:cNvPr id="21" name="Заголовок 1"/>
          <p:cNvSpPr txBox="1">
            <a:spLocks/>
          </p:cNvSpPr>
          <p:nvPr/>
        </p:nvSpPr>
        <p:spPr>
          <a:xfrm>
            <a:off x="135467" y="-4391"/>
            <a:ext cx="11525956" cy="9386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Методическое сопровождение</a:t>
            </a:r>
            <a:endParaRPr lang="ru-RU" sz="32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2509" y="1282535"/>
            <a:ext cx="113289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2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sz="2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116652395"/>
              </p:ext>
            </p:extLst>
          </p:nvPr>
        </p:nvGraphicFramePr>
        <p:xfrm>
          <a:off x="332509" y="1282535"/>
          <a:ext cx="11427100" cy="2358196"/>
        </p:xfrm>
        <a:graphic>
          <a:graphicData uri="http://schemas.openxmlformats.org/drawingml/2006/table">
            <a:tbl>
              <a:tblPr firstRow="1" firstCol="1" bandRow="1"/>
              <a:tblGrid>
                <a:gridCol w="4565198"/>
                <a:gridCol w="3100363"/>
                <a:gridCol w="3761539"/>
              </a:tblGrid>
              <a:tr h="233490">
                <a:tc gridSpan="3"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181818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Предкуросовй</a:t>
                      </a:r>
                      <a:r>
                        <a:rPr lang="ru-RU" sz="1600" dirty="0">
                          <a:solidFill>
                            <a:srgbClr val="181818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и </a:t>
                      </a:r>
                      <a:r>
                        <a:rPr lang="ru-RU" sz="1600" dirty="0" err="1">
                          <a:solidFill>
                            <a:srgbClr val="181818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посткурсовой</a:t>
                      </a:r>
                      <a:r>
                        <a:rPr lang="ru-RU" sz="1600" dirty="0">
                          <a:solidFill>
                            <a:srgbClr val="181818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деятельности педагогов.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77780"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</a:t>
                      </a:r>
                      <a:r>
                        <a:rPr lang="ru-RU" sz="1600" dirty="0" smtClean="0">
                          <a:solidFill>
                            <a:srgbClr val="181818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рофессиональные дефициты                  </a:t>
                      </a:r>
                      <a:r>
                        <a:rPr lang="ru-RU" sz="1600" i="1" dirty="0" smtClean="0">
                          <a:solidFill>
                            <a:srgbClr val="181818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(внешняя </a:t>
                      </a:r>
                      <a:r>
                        <a:rPr lang="ru-RU" sz="1600" i="1" dirty="0">
                          <a:solidFill>
                            <a:srgbClr val="181818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оценка).</a:t>
                      </a:r>
                      <a:endParaRPr lang="ru-RU" sz="1600" i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 Р</a:t>
                      </a:r>
                      <a:r>
                        <a:rPr lang="ru-RU" sz="1600" dirty="0" smtClean="0">
                          <a:solidFill>
                            <a:srgbClr val="181818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езультаты ВСОКО за </a:t>
                      </a:r>
                      <a:r>
                        <a:rPr lang="ru-RU" sz="1600" dirty="0">
                          <a:solidFill>
                            <a:srgbClr val="181818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 </a:t>
                      </a:r>
                      <a:r>
                        <a:rPr lang="ru-RU" sz="1600" dirty="0" smtClean="0">
                          <a:solidFill>
                            <a:srgbClr val="181818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года                           (</a:t>
                      </a:r>
                      <a:r>
                        <a:rPr lang="ru-RU" sz="1600" i="1" dirty="0" smtClean="0">
                          <a:solidFill>
                            <a:srgbClr val="181818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внутренняя </a:t>
                      </a:r>
                      <a:r>
                        <a:rPr lang="ru-RU" sz="1600" i="1" dirty="0">
                          <a:solidFill>
                            <a:srgbClr val="181818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оценка)</a:t>
                      </a:r>
                      <a:endParaRPr lang="ru-RU" sz="1600" i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3. З</a:t>
                      </a:r>
                      <a:r>
                        <a:rPr lang="ru-RU" sz="1600" dirty="0" smtClean="0">
                          <a:solidFill>
                            <a:srgbClr val="181818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апросы </a:t>
                      </a:r>
                      <a:r>
                        <a:rPr lang="ru-RU" sz="1600" dirty="0">
                          <a:solidFill>
                            <a:srgbClr val="181818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учителя </a:t>
                      </a:r>
                      <a:r>
                        <a:rPr lang="ru-RU" sz="1600" i="1" dirty="0">
                          <a:solidFill>
                            <a:srgbClr val="181818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(самооценка</a:t>
                      </a:r>
                      <a:r>
                        <a:rPr lang="ru-RU" sz="1600" i="1" dirty="0" smtClean="0">
                          <a:solidFill>
                            <a:srgbClr val="181818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181818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Осознанный выбор учителем программы для дополнительного профессионального образования и повышения квалификации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i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181818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Применение </a:t>
                      </a:r>
                      <a:r>
                        <a:rPr lang="ru-RU" sz="1600" dirty="0" smtClean="0">
                          <a:solidFill>
                            <a:srgbClr val="181818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учителем на уроках и во внеурочной</a:t>
                      </a:r>
                      <a:r>
                        <a:rPr lang="ru-RU" sz="1600" baseline="0" dirty="0" smtClean="0">
                          <a:solidFill>
                            <a:srgbClr val="181818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деятельности</a:t>
                      </a:r>
                      <a:r>
                        <a:rPr lang="ru-RU" sz="1600" dirty="0" smtClean="0">
                          <a:solidFill>
                            <a:srgbClr val="181818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181818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приобретенных компетенций </a:t>
                      </a:r>
                      <a:r>
                        <a:rPr lang="ru-RU" sz="1600" dirty="0" smtClean="0">
                          <a:solidFill>
                            <a:srgbClr val="181818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после</a:t>
                      </a:r>
                      <a:r>
                        <a:rPr lang="ru-RU" sz="1600" baseline="0" dirty="0" smtClean="0">
                          <a:solidFill>
                            <a:srgbClr val="181818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прохождения обучения по программе ДПО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3129877234"/>
              </p:ext>
            </p:extLst>
          </p:nvPr>
        </p:nvGraphicFramePr>
        <p:xfrm>
          <a:off x="414670" y="3848987"/>
          <a:ext cx="11270511" cy="25624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Стрелка вправо 3"/>
          <p:cNvSpPr/>
          <p:nvPr/>
        </p:nvSpPr>
        <p:spPr>
          <a:xfrm>
            <a:off x="4138429" y="3124200"/>
            <a:ext cx="1253067" cy="3048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6" name="Стрелка вправо 5"/>
          <p:cNvSpPr/>
          <p:nvPr/>
        </p:nvSpPr>
        <p:spPr>
          <a:xfrm flipV="1">
            <a:off x="7414830" y="3147236"/>
            <a:ext cx="1112482" cy="28176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877282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>
            <a:off x="-90616" y="1"/>
            <a:ext cx="12209276" cy="1136821"/>
            <a:chOff x="0" y="1"/>
            <a:chExt cx="12118660" cy="955253"/>
          </a:xfrm>
        </p:grpSpPr>
        <p:grpSp>
          <p:nvGrpSpPr>
            <p:cNvPr id="17" name="Группа 11"/>
            <p:cNvGrpSpPr/>
            <p:nvPr/>
          </p:nvGrpSpPr>
          <p:grpSpPr>
            <a:xfrm>
              <a:off x="0" y="1"/>
              <a:ext cx="11128075" cy="955253"/>
              <a:chOff x="0" y="1"/>
              <a:chExt cx="11128075" cy="955253"/>
            </a:xfrm>
          </p:grpSpPr>
          <p:pic>
            <p:nvPicPr>
              <p:cNvPr id="19" name="Рисунок 18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1"/>
                <a:ext cx="1406106" cy="955253"/>
              </a:xfrm>
              <a:prstGeom prst="rect">
                <a:avLst/>
              </a:prstGeom>
            </p:spPr>
          </p:pic>
          <p:cxnSp>
            <p:nvCxnSpPr>
              <p:cNvPr id="20" name="Прямая соединительная линия 19"/>
              <p:cNvCxnSpPr/>
              <p:nvPr/>
            </p:nvCxnSpPr>
            <p:spPr>
              <a:xfrm flipV="1">
                <a:off x="1328468" y="785004"/>
                <a:ext cx="9799607" cy="8626"/>
              </a:xfrm>
              <a:prstGeom prst="line">
                <a:avLst/>
              </a:prstGeom>
              <a:ln w="38100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5494" y="69576"/>
              <a:ext cx="1683166" cy="588815"/>
            </a:xfrm>
            <a:prstGeom prst="rect">
              <a:avLst/>
            </a:prstGeom>
          </p:spPr>
        </p:pic>
      </p:grpSp>
      <p:sp>
        <p:nvSpPr>
          <p:cNvPr id="21" name="Заголовок 1"/>
          <p:cNvSpPr txBox="1">
            <a:spLocks/>
          </p:cNvSpPr>
          <p:nvPr/>
        </p:nvSpPr>
        <p:spPr>
          <a:xfrm>
            <a:off x="135467" y="-4391"/>
            <a:ext cx="11525956" cy="9386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Участие учителей в профессиональных конкурсах</a:t>
            </a:r>
            <a:endParaRPr lang="ru-RU" sz="28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75475221"/>
              </p:ext>
            </p:extLst>
          </p:nvPr>
        </p:nvGraphicFramePr>
        <p:xfrm>
          <a:off x="963761" y="1438762"/>
          <a:ext cx="10697662" cy="4942332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913175"/>
                <a:gridCol w="6217854"/>
                <a:gridCol w="3566633"/>
              </a:tblGrid>
              <a:tr h="1779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Год </a:t>
                      </a:r>
                      <a:endParaRPr lang="ru-RU" sz="160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9233" marR="3923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Конкурс </a:t>
                      </a:r>
                      <a:endParaRPr lang="ru-RU" sz="160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9233" marR="3923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Результат</a:t>
                      </a:r>
                      <a:endParaRPr lang="ru-RU" sz="160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9233" marR="39233" marT="0" marB="0"/>
                </a:tc>
              </a:tr>
              <a:tr h="14305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2021</a:t>
                      </a:r>
                      <a:endParaRPr lang="ru-RU" sz="1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9233" marR="3923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 </a:t>
                      </a:r>
                      <a:r>
                        <a:rPr lang="ru-RU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«Учитель </a:t>
                      </a: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года- 2022»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 </a:t>
                      </a:r>
                      <a:r>
                        <a:rPr lang="ru-RU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«Воспитатель </a:t>
                      </a: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года -2022» педагогический дебют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3.</a:t>
                      </a:r>
                      <a:r>
                        <a:rPr lang="ru-RU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Муниципальный </a:t>
                      </a: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этап конкурса  профессионального  мастерства кадров сферы воспитания и дополнительного образования детей «Воспитать человека». «Воспитание классного коллектива»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4. </a:t>
                      </a:r>
                      <a:r>
                        <a:rPr lang="ru-RU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Конкурс </a:t>
                      </a: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«Учитель здоровья»</a:t>
                      </a:r>
                    </a:p>
                  </a:txBody>
                  <a:tcPr marL="39233" marR="3923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Призер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Победитель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 </a:t>
                      </a: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место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ru-RU" sz="1400" dirty="0" smtClean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 </a:t>
                      </a: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место республиканский этап</a:t>
                      </a:r>
                    </a:p>
                  </a:txBody>
                  <a:tcPr marL="39233" marR="39233" marT="0" marB="0"/>
                </a:tc>
              </a:tr>
              <a:tr h="28611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2022</a:t>
                      </a:r>
                      <a:endParaRPr lang="ru-RU" sz="1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9233" marR="3923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 </a:t>
                      </a:r>
                      <a:r>
                        <a:rPr lang="ru-RU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Муниципальный </a:t>
                      </a: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этап конкурса  профессионального  мастерства кадров сферы воспитания и дополнительного образования детей «Воспитать человека». «Воспитание классного коллектива»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 </a:t>
                      </a:r>
                      <a:r>
                        <a:rPr lang="ru-RU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Муниципальный </a:t>
                      </a: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этап конкурса  профессионального  мастерства кадров сферы воспитания и дополнительного образования детей «Воспитать человека». «Управление воспитательным процессом»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«Учитель года- 2022»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3. </a:t>
                      </a:r>
                      <a:r>
                        <a:rPr lang="ru-RU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Всероссийская </a:t>
                      </a:r>
                      <a:r>
                        <a:rPr lang="ru-RU" sz="14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метапредметная</a:t>
                      </a: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олимпиада «Команда большой страны»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4. </a:t>
                      </a:r>
                      <a:r>
                        <a:rPr lang="ru-RU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Конкурс </a:t>
                      </a: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«Учитель здоровья»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5. </a:t>
                      </a:r>
                      <a:r>
                        <a:rPr lang="ru-RU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Всероссийский </a:t>
                      </a: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профессиональный конкурс «Флагманы образования»</a:t>
                      </a:r>
                    </a:p>
                  </a:txBody>
                  <a:tcPr marL="39233" marR="3923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 место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 </a:t>
                      </a: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место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Участие</a:t>
                      </a:r>
                      <a:endParaRPr lang="ru-RU" sz="1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Призеры республиканского этапа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 место муниципальный этап, Победитель в номинации республиканский этап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Участие </a:t>
                      </a:r>
                    </a:p>
                  </a:txBody>
                  <a:tcPr marL="39233" marR="3923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415261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>
            <a:off x="-90616" y="1"/>
            <a:ext cx="12209276" cy="1136821"/>
            <a:chOff x="0" y="1"/>
            <a:chExt cx="12118660" cy="955253"/>
          </a:xfrm>
        </p:grpSpPr>
        <p:grpSp>
          <p:nvGrpSpPr>
            <p:cNvPr id="17" name="Группа 11"/>
            <p:cNvGrpSpPr/>
            <p:nvPr/>
          </p:nvGrpSpPr>
          <p:grpSpPr>
            <a:xfrm>
              <a:off x="0" y="1"/>
              <a:ext cx="11128075" cy="955253"/>
              <a:chOff x="0" y="1"/>
              <a:chExt cx="11128075" cy="955253"/>
            </a:xfrm>
          </p:grpSpPr>
          <p:pic>
            <p:nvPicPr>
              <p:cNvPr id="19" name="Рисунок 18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1"/>
                <a:ext cx="1406106" cy="955253"/>
              </a:xfrm>
              <a:prstGeom prst="rect">
                <a:avLst/>
              </a:prstGeom>
            </p:spPr>
          </p:pic>
          <p:cxnSp>
            <p:nvCxnSpPr>
              <p:cNvPr id="20" name="Прямая соединительная линия 19"/>
              <p:cNvCxnSpPr/>
              <p:nvPr/>
            </p:nvCxnSpPr>
            <p:spPr>
              <a:xfrm flipV="1">
                <a:off x="1328468" y="785004"/>
                <a:ext cx="9799607" cy="8626"/>
              </a:xfrm>
              <a:prstGeom prst="line">
                <a:avLst/>
              </a:prstGeom>
              <a:ln w="38100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5494" y="69576"/>
              <a:ext cx="1683166" cy="588815"/>
            </a:xfrm>
            <a:prstGeom prst="rect">
              <a:avLst/>
            </a:prstGeom>
          </p:spPr>
        </p:pic>
      </p:grpSp>
      <p:sp>
        <p:nvSpPr>
          <p:cNvPr id="21" name="Заголовок 1"/>
          <p:cNvSpPr txBox="1">
            <a:spLocks/>
          </p:cNvSpPr>
          <p:nvPr/>
        </p:nvSpPr>
        <p:spPr>
          <a:xfrm>
            <a:off x="135467" y="-4391"/>
            <a:ext cx="11525956" cy="9386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Участие учащихся в конкурсах и НПК</a:t>
            </a:r>
            <a:endParaRPr lang="ru-RU" sz="32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99716146"/>
              </p:ext>
            </p:extLst>
          </p:nvPr>
        </p:nvGraphicFramePr>
        <p:xfrm>
          <a:off x="314960" y="956140"/>
          <a:ext cx="11694160" cy="5941469"/>
        </p:xfrm>
        <a:graphic>
          <a:graphicData uri="http://schemas.openxmlformats.org/drawingml/2006/table">
            <a:tbl>
              <a:tblPr bandRow="1">
                <a:tableStyleId>{BC89EF96-8CEA-46FF-86C4-4CE0E7609802}</a:tableStyleId>
              </a:tblPr>
              <a:tblGrid>
                <a:gridCol w="637847"/>
                <a:gridCol w="9533859"/>
                <a:gridCol w="1522454"/>
              </a:tblGrid>
              <a:tr h="3134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№ п/п</a:t>
                      </a:r>
                    </a:p>
                  </a:txBody>
                  <a:tcPr marL="52039" marR="520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Название конкурса </a:t>
                      </a:r>
                    </a:p>
                  </a:txBody>
                  <a:tcPr marL="52039" marR="520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Результаты </a:t>
                      </a:r>
                    </a:p>
                  </a:txBody>
                  <a:tcPr marL="52039" marR="52039" marT="0" marB="0"/>
                </a:tc>
              </a:tr>
              <a:tr h="4643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2039" marR="520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Конкурс “Исследователь”-региональный этап Всероссийского конкурса юношеских исследовательских работ учащихся 8-11-х классов им. В.И. Вернадского</a:t>
                      </a:r>
                      <a:endParaRPr lang="ru-RU" sz="1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2039" marR="520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 место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лауреат</a:t>
                      </a:r>
                    </a:p>
                  </a:txBody>
                  <a:tcPr marL="52039" marR="52039" marT="0" marB="0"/>
                </a:tc>
              </a:tr>
              <a:tr h="2301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2039" marR="5203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Республиканская олимпиада юных изобретателей “Кулибины 21 в”</a:t>
                      </a:r>
                      <a:endParaRPr lang="ru-RU" sz="1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2039" marR="520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 место</a:t>
                      </a:r>
                    </a:p>
                  </a:txBody>
                  <a:tcPr marL="52039" marR="52039" marT="0" marB="0"/>
                </a:tc>
              </a:tr>
              <a:tr h="33111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2039" marR="520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 республиканская НПК “Научный потенциал -21”</a:t>
                      </a:r>
                      <a:endParaRPr lang="ru-RU" sz="1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2039" marR="520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 </a:t>
                      </a: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место</a:t>
                      </a:r>
                    </a:p>
                  </a:txBody>
                  <a:tcPr marL="52039" marR="52039" marT="0" marB="0"/>
                </a:tc>
              </a:tr>
              <a:tr h="2301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2039" marR="5203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Республиканская олимпиада юных изобретателей “Моя малая Родина”</a:t>
                      </a:r>
                      <a:endParaRPr lang="ru-RU" sz="1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2039" marR="520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 место</a:t>
                      </a:r>
                    </a:p>
                  </a:txBody>
                  <a:tcPr marL="52039" marR="52039" marT="0" marB="0"/>
                </a:tc>
              </a:tr>
              <a:tr h="2301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2039" marR="5203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НПК “Научитесь любить”</a:t>
                      </a:r>
                      <a:endParaRPr lang="ru-RU" sz="1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2039" marR="520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 место</a:t>
                      </a:r>
                    </a:p>
                  </a:txBody>
                  <a:tcPr marL="52039" marR="52039" marT="0" marB="0"/>
                </a:tc>
              </a:tr>
              <a:tr h="2301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</a:t>
                      </a:r>
                      <a:endParaRPr lang="ru-RU" sz="14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2039" marR="5203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XVIII Республиканская НПК имени </a:t>
                      </a:r>
                      <a:r>
                        <a:rPr lang="ru-RU" sz="1400" dirty="0" err="1">
                          <a:effectLst/>
                        </a:rPr>
                        <a:t>М.Н.Морякова</a:t>
                      </a:r>
                      <a:endParaRPr lang="ru-RU" sz="1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2039" marR="520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участие</a:t>
                      </a:r>
                    </a:p>
                  </a:txBody>
                  <a:tcPr marL="52039" marR="52039" marT="0" marB="0"/>
                </a:tc>
              </a:tr>
              <a:tr h="46028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</a:t>
                      </a:r>
                      <a:endParaRPr lang="ru-RU" sz="14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2039" marR="5203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Всероссийский конкурс для учащихся общеобразовательных учреждений сельских поселений и малых городов “Агро-НТИ-2022”</a:t>
                      </a:r>
                      <a:endParaRPr lang="ru-RU" sz="1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2039" marR="520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Победитель заочного этапа</a:t>
                      </a:r>
                    </a:p>
                  </a:txBody>
                  <a:tcPr marL="52039" marR="52039" marT="0" marB="0"/>
                </a:tc>
              </a:tr>
              <a:tr h="2301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</a:t>
                      </a:r>
                      <a:endParaRPr lang="ru-RU" sz="14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2039" marR="5203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Республиканская научно-практическая конференция «Петровские чтения»</a:t>
                      </a:r>
                      <a:endParaRPr lang="ru-RU" sz="1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2039" marR="520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участие </a:t>
                      </a:r>
                    </a:p>
                  </a:txBody>
                  <a:tcPr marL="52039" marR="52039" marT="0" marB="0"/>
                </a:tc>
              </a:tr>
              <a:tr h="2301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</a:t>
                      </a:r>
                      <a:endParaRPr lang="ru-RU" sz="14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2039" marR="5203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Научно-практическая конференция “Наука и молодежь Татарстана-шаг в будущее”</a:t>
                      </a:r>
                      <a:endParaRPr lang="ru-RU" sz="1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2039" marR="520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 место</a:t>
                      </a:r>
                    </a:p>
                  </a:txBody>
                  <a:tcPr marL="52039" marR="52039" marT="0" marB="0"/>
                </a:tc>
              </a:tr>
              <a:tr h="3095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</a:t>
                      </a:r>
                      <a:endParaRPr lang="ru-RU" sz="14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2039" marR="5203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Межрегиональная научно-практическая конференция для младших школьников «Хочу всё знать!»</a:t>
                      </a:r>
                      <a:endParaRPr lang="ru-RU" sz="1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2039" marR="520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участие</a:t>
                      </a:r>
                    </a:p>
                  </a:txBody>
                  <a:tcPr marL="52039" marR="52039" marT="0" marB="0"/>
                </a:tc>
              </a:tr>
              <a:tr h="2301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11</a:t>
                      </a:r>
                      <a:endParaRPr lang="ru-RU" sz="14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2039" marR="5203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Научно-практическая конференция имени Роберта </a:t>
                      </a:r>
                      <a:r>
                        <a:rPr lang="ru-RU" sz="1400" dirty="0" err="1">
                          <a:effectLst/>
                        </a:rPr>
                        <a:t>Миннуллина</a:t>
                      </a:r>
                      <a:endParaRPr lang="ru-RU" sz="1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2039" marR="520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участие</a:t>
                      </a:r>
                    </a:p>
                  </a:txBody>
                  <a:tcPr marL="52039" marR="52039" marT="0" marB="0"/>
                </a:tc>
              </a:tr>
              <a:tr h="2301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12</a:t>
                      </a:r>
                      <a:endParaRPr lang="ru-RU" sz="14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2039" marR="5203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Республиканская научно практическая конференция “Шаги в профессию”</a:t>
                      </a:r>
                      <a:endParaRPr lang="ru-RU" sz="1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2039" marR="520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 место</a:t>
                      </a:r>
                    </a:p>
                  </a:txBody>
                  <a:tcPr marL="52039" marR="52039" marT="0" marB="0"/>
                </a:tc>
              </a:tr>
              <a:tr h="46028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13</a:t>
                      </a:r>
                      <a:endParaRPr lang="ru-RU" sz="14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2039" marR="5203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 Республиканский экологический фестиваль школьников “Природа и мы”, посвященная Году родных языков и народного единства</a:t>
                      </a:r>
                      <a:endParaRPr lang="ru-RU" sz="1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2039" marR="520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 место</a:t>
                      </a:r>
                    </a:p>
                  </a:txBody>
                  <a:tcPr marL="52039" marR="52039" marT="0" marB="0"/>
                </a:tc>
              </a:tr>
              <a:tr h="3095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14</a:t>
                      </a:r>
                      <a:endParaRPr lang="ru-RU" sz="14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2039" marR="5203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Республиканская олимпиада по математике для школьников 1-4 классов “Эверест”</a:t>
                      </a:r>
                      <a:endParaRPr lang="ru-RU" sz="1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2039" marR="520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победители</a:t>
                      </a:r>
                    </a:p>
                  </a:txBody>
                  <a:tcPr marL="52039" marR="52039" marT="0" marB="0"/>
                </a:tc>
              </a:tr>
              <a:tr h="3292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15</a:t>
                      </a:r>
                      <a:endParaRPr lang="ru-RU" sz="14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2039" marR="5203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Республиканская олимпиада по окружающему миру для школьников 1-4 классов “Эверест”</a:t>
                      </a:r>
                      <a:endParaRPr lang="ru-RU" sz="1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2039" marR="520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призер</a:t>
                      </a:r>
                      <a:endParaRPr lang="ru-RU" sz="1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2039" marR="52039" marT="0" marB="0"/>
                </a:tc>
              </a:tr>
              <a:tr h="2301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16</a:t>
                      </a:r>
                      <a:endParaRPr lang="ru-RU" sz="14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2039" marR="5203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Конкурс выразительного чтения любимых стихов Н.А. Некрасова    </a:t>
                      </a:r>
                      <a:endParaRPr lang="ru-RU" sz="1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2039" marR="520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 место</a:t>
                      </a:r>
                    </a:p>
                  </a:txBody>
                  <a:tcPr marL="52039" marR="52039" marT="0" marB="0"/>
                </a:tc>
              </a:tr>
              <a:tr h="46028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17</a:t>
                      </a:r>
                      <a:endParaRPr lang="ru-RU" sz="14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2039" marR="5203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Муниципальный этап международного литературного конкурса чтецов “</a:t>
                      </a:r>
                      <a:r>
                        <a:rPr lang="ru-RU" sz="1400" dirty="0" err="1">
                          <a:effectLst/>
                        </a:rPr>
                        <a:t>Джалиловские</a:t>
                      </a:r>
                      <a:r>
                        <a:rPr lang="ru-RU" sz="1400" dirty="0">
                          <a:effectLst/>
                        </a:rPr>
                        <a:t> чтения”</a:t>
                      </a:r>
                      <a:endParaRPr lang="ru-RU" sz="1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2039" marR="520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участие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 место</a:t>
                      </a:r>
                    </a:p>
                  </a:txBody>
                  <a:tcPr marL="52039" marR="5203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9775474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8364</TotalTime>
  <Words>1169</Words>
  <Application>Microsoft Office PowerPoint</Application>
  <PresentationFormat>Произвольный</PresentationFormat>
  <Paragraphs>359</Paragraphs>
  <Slides>15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МКУ «Отдел образования Алексеевского муниципального района  Республики Татарстан»</vt:lpstr>
      <vt:lpstr>Основные направления работы по преодолению  риска низких образовательных результатов  (из опыта МБОУ «Алексеевская СОШ №2»)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МКУ «Отдел образования Алексеевского муниципального района  Республики Татарстан»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Дима</dc:creator>
  <cp:lastModifiedBy>роо</cp:lastModifiedBy>
  <cp:revision>876</cp:revision>
  <cp:lastPrinted>2022-12-06T08:25:16Z</cp:lastPrinted>
  <dcterms:created xsi:type="dcterms:W3CDTF">2019-10-20T06:27:43Z</dcterms:created>
  <dcterms:modified xsi:type="dcterms:W3CDTF">2022-12-10T06:48:40Z</dcterms:modified>
</cp:coreProperties>
</file>